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75" r:id="rId7"/>
    <p:sldId id="273" r:id="rId8"/>
    <p:sldId id="276" r:id="rId9"/>
    <p:sldId id="284" r:id="rId10"/>
    <p:sldId id="292" r:id="rId11"/>
    <p:sldId id="317" r:id="rId12"/>
    <p:sldId id="301" r:id="rId13"/>
    <p:sldId id="325" r:id="rId14"/>
    <p:sldId id="302" r:id="rId15"/>
    <p:sldId id="318" r:id="rId16"/>
    <p:sldId id="333" r:id="rId17"/>
    <p:sldId id="303" r:id="rId18"/>
    <p:sldId id="304" r:id="rId19"/>
    <p:sldId id="319" r:id="rId20"/>
    <p:sldId id="305" r:id="rId21"/>
    <p:sldId id="334" r:id="rId22"/>
    <p:sldId id="306" r:id="rId23"/>
    <p:sldId id="320" r:id="rId24"/>
    <p:sldId id="307" r:id="rId25"/>
    <p:sldId id="335" r:id="rId26"/>
    <p:sldId id="308" r:id="rId27"/>
    <p:sldId id="321" r:id="rId28"/>
    <p:sldId id="309" r:id="rId29"/>
    <p:sldId id="336" r:id="rId30"/>
    <p:sldId id="310" r:id="rId31"/>
    <p:sldId id="322" r:id="rId32"/>
    <p:sldId id="311" r:id="rId33"/>
    <p:sldId id="337" r:id="rId34"/>
    <p:sldId id="312" r:id="rId35"/>
    <p:sldId id="323" r:id="rId36"/>
    <p:sldId id="314" r:id="rId37"/>
    <p:sldId id="338" r:id="rId38"/>
    <p:sldId id="315" r:id="rId39"/>
    <p:sldId id="324" r:id="rId40"/>
    <p:sldId id="316" r:id="rId41"/>
    <p:sldId id="339" r:id="rId42"/>
    <p:sldId id="294" r:id="rId43"/>
    <p:sldId id="288" r:id="rId44"/>
    <p:sldId id="289" r:id="rId45"/>
    <p:sldId id="262" r:id="rId46"/>
    <p:sldId id="280" r:id="rId47"/>
    <p:sldId id="281" r:id="rId48"/>
    <p:sldId id="286" r:id="rId49"/>
    <p:sldId id="287" r:id="rId50"/>
    <p:sldId id="297" r:id="rId51"/>
    <p:sldId id="298" r:id="rId52"/>
    <p:sldId id="2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5EBF87-6C6C-649F-B1DD-EF458A98AE19}" name="Jussara Saraiva Germano De Oliveira" initials="JO" userId="S::1221845@isep.ipp.pt::83892fd2-387b-444a-86c5-ef07491449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E60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BD7889-62A8-4D1D-8A63-0D2FD0D5C614}" v="6" dt="2023-01-27T12:52:49.681"/>
    <p1510:client id="{65B0115A-905E-C349-8497-3D346660DEF8}" v="183" dt="2023-01-27T13:51:28.790"/>
    <p1510:client id="{917EDF73-1AEF-4D6A-9A98-6325D7AC6092}" v="1" dt="2023-01-27T13:22:57.060"/>
    <p1510:client id="{973BD5A4-D235-4867-87E5-5E984A2F2CC4}" v="10" dt="2023-01-27T12:30:22.317"/>
    <p1510:client id="{9C1C811F-04E8-4110-8ED1-8A30DCE40F61}" v="117" dt="2023-01-27T12:40:20.700"/>
    <p1510:client id="{CA52EFA8-C12F-4A54-A792-C01DC5DEFA58}" v="9" dt="2023-01-27T12:34:09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9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DC743B0-1925-4193-9945-F58D9CC5C7C3}">
      <dgm:prSet/>
      <dgm:spPr/>
      <dgm:t>
        <a:bodyPr/>
        <a:lstStyle/>
        <a:p>
          <a:r>
            <a:rPr lang="en-US" b="0">
              <a:latin typeface="+mn-lt"/>
            </a:rPr>
            <a:t>Overview</a:t>
          </a:r>
        </a:p>
      </dgm:t>
    </dgm:pt>
    <dgm:pt modelId="{1B634AC7-7002-4A92-9B8F-63AEA60813E9}" type="parTrans" cxnId="{62671097-EE14-4EBA-ACEA-7B7646D70129}">
      <dgm:prSet/>
      <dgm:spPr/>
      <dgm:t>
        <a:bodyPr/>
        <a:lstStyle/>
        <a:p>
          <a:endParaRPr lang="en-US"/>
        </a:p>
      </dgm:t>
    </dgm:pt>
    <dgm:pt modelId="{923CA419-0C13-4AD1-B134-EE7DC9974AF2}" type="sibTrans" cxnId="{62671097-EE14-4EBA-ACEA-7B7646D70129}">
      <dgm:prSet/>
      <dgm:spPr/>
      <dgm:t>
        <a:bodyPr/>
        <a:lstStyle/>
        <a:p>
          <a:endParaRPr lang="en-US"/>
        </a:p>
      </dgm:t>
    </dgm:pt>
    <dgm:pt modelId="{1156E251-5759-4C9D-9D50-D57C3174D682}">
      <dgm:prSet phldr="0"/>
      <dgm:spPr/>
      <dgm:t>
        <a:bodyPr/>
        <a:lstStyle/>
        <a:p>
          <a:r>
            <a:rPr lang="en-US" b="0">
              <a:latin typeface="+mn-lt"/>
            </a:rPr>
            <a:t>Demo</a:t>
          </a:r>
        </a:p>
      </dgm:t>
    </dgm:pt>
    <dgm:pt modelId="{8DFBBBAA-3724-478F-A7C2-E9CC34306D91}" type="parTrans" cxnId="{ACDA42F7-3FD1-44F8-BA61-FEA95818C1FD}">
      <dgm:prSet/>
      <dgm:spPr/>
      <dgm:t>
        <a:bodyPr/>
        <a:lstStyle/>
        <a:p>
          <a:endParaRPr lang="en-GB"/>
        </a:p>
      </dgm:t>
    </dgm:pt>
    <dgm:pt modelId="{81350B4C-20CA-4006-88D3-B1929F0E2DA3}" type="sibTrans" cxnId="{ACDA42F7-3FD1-44F8-BA61-FEA95818C1FD}">
      <dgm:prSet/>
      <dgm:spPr/>
      <dgm:t>
        <a:bodyPr/>
        <a:lstStyle/>
        <a:p>
          <a:endParaRPr lang="en-US"/>
        </a:p>
      </dgm:t>
    </dgm:pt>
    <dgm:pt modelId="{71CC65BA-D291-4353-81EA-E2E63581C4F4}">
      <dgm:prSet phldr="0"/>
      <dgm:spPr/>
      <dgm:t>
        <a:bodyPr/>
        <a:lstStyle/>
        <a:p>
          <a:pPr rtl="0"/>
          <a:r>
            <a:rPr lang="en-US" b="0">
              <a:latin typeface="+mn-lt"/>
            </a:rPr>
            <a:t>Work Methodology</a:t>
          </a:r>
        </a:p>
      </dgm:t>
    </dgm:pt>
    <dgm:pt modelId="{7F9330F3-726F-4D3A-B5EE-A77D8F86695A}" type="parTrans" cxnId="{1D364CB4-D90A-4CEE-B487-B16CF9F78988}">
      <dgm:prSet/>
      <dgm:spPr/>
      <dgm:t>
        <a:bodyPr/>
        <a:lstStyle/>
        <a:p>
          <a:endParaRPr lang="en-GB"/>
        </a:p>
      </dgm:t>
    </dgm:pt>
    <dgm:pt modelId="{55FF8AE7-D1CE-4C0C-87A3-0AFBA36BE27C}" type="sibTrans" cxnId="{1D364CB4-D90A-4CEE-B487-B16CF9F78988}">
      <dgm:prSet/>
      <dgm:spPr/>
      <dgm:t>
        <a:bodyPr/>
        <a:lstStyle/>
        <a:p>
          <a:endParaRPr lang="en-US"/>
        </a:p>
      </dgm:t>
    </dgm:pt>
    <dgm:pt modelId="{36D663BC-E78E-4A47-A2CC-B87F4B070223}">
      <dgm:prSet phldr="0"/>
      <dgm:spPr/>
      <dgm:t>
        <a:bodyPr/>
        <a:lstStyle/>
        <a:p>
          <a:r>
            <a:rPr lang="en-US" b="0">
              <a:latin typeface="+mn-lt"/>
            </a:rPr>
            <a:t>Domain Model</a:t>
          </a:r>
        </a:p>
      </dgm:t>
    </dgm:pt>
    <dgm:pt modelId="{D926CAA2-46A5-4D16-ABB0-619805D894B1}" type="parTrans" cxnId="{F3261027-8263-4852-A4B8-E5264BC376FB}">
      <dgm:prSet/>
      <dgm:spPr/>
      <dgm:t>
        <a:bodyPr/>
        <a:lstStyle/>
        <a:p>
          <a:endParaRPr lang="en-GB"/>
        </a:p>
      </dgm:t>
    </dgm:pt>
    <dgm:pt modelId="{D4E5AB4E-0DE2-4AE7-8EB8-9D155DCDA857}" type="sibTrans" cxnId="{F3261027-8263-4852-A4B8-E5264BC376FB}">
      <dgm:prSet/>
      <dgm:spPr/>
      <dgm:t>
        <a:bodyPr/>
        <a:lstStyle/>
        <a:p>
          <a:endParaRPr lang="en-US"/>
        </a:p>
      </dgm:t>
    </dgm:pt>
    <dgm:pt modelId="{6716306C-C320-45B9-8A97-93539CACBC95}">
      <dgm:prSet phldr="0"/>
      <dgm:spPr/>
      <dgm:t>
        <a:bodyPr/>
        <a:lstStyle/>
        <a:p>
          <a:pPr rtl="0"/>
          <a:r>
            <a:rPr lang="en-US" b="0">
              <a:latin typeface="+mn-lt"/>
            </a:rPr>
            <a:t>User Stories | Class Diagram &amp; Sequence Diagram</a:t>
          </a:r>
        </a:p>
      </dgm:t>
    </dgm:pt>
    <dgm:pt modelId="{B5975D7E-ADC3-4856-8044-ACD474A50322}" type="parTrans" cxnId="{77EEA739-28CB-4A28-8075-B6812B800233}">
      <dgm:prSet/>
      <dgm:spPr/>
      <dgm:t>
        <a:bodyPr/>
        <a:lstStyle/>
        <a:p>
          <a:endParaRPr lang="en-GB"/>
        </a:p>
      </dgm:t>
    </dgm:pt>
    <dgm:pt modelId="{DEDD16BA-560E-4CA0-AB65-13D0F6D34781}" type="sibTrans" cxnId="{77EEA739-28CB-4A28-8075-B6812B800233}">
      <dgm:prSet/>
      <dgm:spPr/>
      <dgm:t>
        <a:bodyPr/>
        <a:lstStyle/>
        <a:p>
          <a:endParaRPr lang="en-US"/>
        </a:p>
      </dgm:t>
    </dgm:pt>
    <dgm:pt modelId="{687A79C6-3458-6540-ACFC-477154D960F2}">
      <dgm:prSet/>
      <dgm:spPr/>
      <dgm:t>
        <a:bodyPr/>
        <a:lstStyle/>
        <a:p>
          <a:r>
            <a:rPr lang="en-GB"/>
            <a:t>Sprint Goal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08C5361C-1514-448C-B703-1D39CA6CFBEF}" type="pres">
      <dgm:prSet presAssocID="{71CC65BA-D291-4353-81EA-E2E63581C4F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98A17D-9D44-42E0-8F46-03F9244C28AC}" type="pres">
      <dgm:prSet presAssocID="{55FF8AE7-D1CE-4C0C-87A3-0AFBA36BE27C}" presName="spacer" presStyleCnt="0"/>
      <dgm:spPr/>
    </dgm:pt>
    <dgm:pt modelId="{C3D3BF5A-B411-B84C-8F4F-28B25F58D0F2}" type="pres">
      <dgm:prSet presAssocID="{687A79C6-3458-6540-ACFC-477154D960F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EA9CC38F-2781-4FA6-A0E9-FFC4583524DF}" type="pres">
      <dgm:prSet presAssocID="{36D663BC-E78E-4A47-A2CC-B87F4B07022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426F4AD-4323-41E6-80DB-EE39A7B1A097}" type="pres">
      <dgm:prSet presAssocID="{D4E5AB4E-0DE2-4AE7-8EB8-9D155DCDA857}" presName="spacer" presStyleCnt="0"/>
      <dgm:spPr/>
    </dgm:pt>
    <dgm:pt modelId="{AF9AEBE8-F17E-4899-8AF1-6DA0BC236F5B}" type="pres">
      <dgm:prSet presAssocID="{6716306C-C320-45B9-8A97-93539CACBC9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89158E-E345-4F18-A320-ACF2551BD802}" type="pres">
      <dgm:prSet presAssocID="{DEDD16BA-560E-4CA0-AB65-13D0F6D34781}" presName="spacer" presStyleCnt="0"/>
      <dgm:spPr/>
    </dgm:pt>
    <dgm:pt modelId="{4164F4F7-6B6C-443C-8E60-CE2641843444}" type="pres">
      <dgm:prSet presAssocID="{1156E251-5759-4C9D-9D50-D57C3174D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340884-200C-43E9-8B12-0318FD79BE3F}" type="pres">
      <dgm:prSet presAssocID="{81350B4C-20CA-4006-88D3-B1929F0E2DA3}" presName="spacer" presStyleCnt="0"/>
      <dgm:spPr/>
    </dgm:pt>
    <dgm:pt modelId="{66E7A030-A087-4131-AC30-ADDA4E694092}" type="pres">
      <dgm:prSet presAssocID="{BDC743B0-1925-4193-9945-F58D9CC5C7C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3261027-8263-4852-A4B8-E5264BC376FB}" srcId="{3ADA733E-1005-4BB5-B3BE-225A0A23B452}" destId="{36D663BC-E78E-4A47-A2CC-B87F4B070223}" srcOrd="2" destOrd="0" parTransId="{D926CAA2-46A5-4D16-ABB0-619805D894B1}" sibTransId="{D4E5AB4E-0DE2-4AE7-8EB8-9D155DCDA857}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77EEA739-28CB-4A28-8075-B6812B800233}" srcId="{3ADA733E-1005-4BB5-B3BE-225A0A23B452}" destId="{6716306C-C320-45B9-8A97-93539CACBC95}" srcOrd="3" destOrd="0" parTransId="{B5975D7E-ADC3-4856-8044-ACD474A50322}" sibTransId="{DEDD16BA-560E-4CA0-AB65-13D0F6D34781}"/>
    <dgm:cxn modelId="{C25A2D4E-4C1B-A94A-AD4A-071D7BDFC9A7}" srcId="{3ADA733E-1005-4BB5-B3BE-225A0A23B452}" destId="{687A79C6-3458-6540-ACFC-477154D960F2}" srcOrd="1" destOrd="0" parTransId="{CDA2AB74-0674-4640-933F-F9A869674D2E}" sibTransId="{890EA4B1-BCE5-AB4E-9E83-430A5AF55E1B}"/>
    <dgm:cxn modelId="{A029C85B-2210-4A5A-ACE2-3989AB97693E}" type="presOf" srcId="{6716306C-C320-45B9-8A97-93539CACBC95}" destId="{AF9AEBE8-F17E-4899-8AF1-6DA0BC236F5B}" srcOrd="0" destOrd="0" presId="urn:microsoft.com/office/officeart/2005/8/layout/vList2"/>
    <dgm:cxn modelId="{9D60D496-628F-9A4B-997F-3520C6950BF6}" type="presOf" srcId="{687A79C6-3458-6540-ACFC-477154D960F2}" destId="{C3D3BF5A-B411-B84C-8F4F-28B25F58D0F2}" srcOrd="0" destOrd="0" presId="urn:microsoft.com/office/officeart/2005/8/layout/vList2"/>
    <dgm:cxn modelId="{62671097-EE14-4EBA-ACEA-7B7646D70129}" srcId="{3ADA733E-1005-4BB5-B3BE-225A0A23B452}" destId="{BDC743B0-1925-4193-9945-F58D9CC5C7C3}" srcOrd="5" destOrd="0" parTransId="{1B634AC7-7002-4A92-9B8F-63AEA60813E9}" sibTransId="{923CA419-0C13-4AD1-B134-EE7DC9974AF2}"/>
    <dgm:cxn modelId="{3F21F4B3-EB96-4FC1-B438-0F4B7C491CEE}" type="presOf" srcId="{36D663BC-E78E-4A47-A2CC-B87F4B070223}" destId="{EA9CC38F-2781-4FA6-A0E9-FFC4583524DF}" srcOrd="0" destOrd="0" presId="urn:microsoft.com/office/officeart/2005/8/layout/vList2"/>
    <dgm:cxn modelId="{1D364CB4-D90A-4CEE-B487-B16CF9F78988}" srcId="{3ADA733E-1005-4BB5-B3BE-225A0A23B452}" destId="{71CC65BA-D291-4353-81EA-E2E63581C4F4}" srcOrd="0" destOrd="0" parTransId="{7F9330F3-726F-4D3A-B5EE-A77D8F86695A}" sibTransId="{55FF8AE7-D1CE-4C0C-87A3-0AFBA36BE27C}"/>
    <dgm:cxn modelId="{B1DA04C7-F355-4937-ADE5-8F3C7CAD776C}" type="presOf" srcId="{1156E251-5759-4C9D-9D50-D57C3174D682}" destId="{4164F4F7-6B6C-443C-8E60-CE2641843444}" srcOrd="0" destOrd="0" presId="urn:microsoft.com/office/officeart/2005/8/layout/vList2"/>
    <dgm:cxn modelId="{EB4AAED5-A54A-41FC-8894-BD19B97F188C}" type="presOf" srcId="{BDC743B0-1925-4193-9945-F58D9CC5C7C3}" destId="{66E7A030-A087-4131-AC30-ADDA4E694092}" srcOrd="0" destOrd="0" presId="urn:microsoft.com/office/officeart/2005/8/layout/vList2"/>
    <dgm:cxn modelId="{74EF49DA-82AE-44C5-A98E-36622D8DA6CB}" type="presOf" srcId="{71CC65BA-D291-4353-81EA-E2E63581C4F4}" destId="{08C5361C-1514-448C-B703-1D39CA6CFBEF}" srcOrd="0" destOrd="0" presId="urn:microsoft.com/office/officeart/2005/8/layout/vList2"/>
    <dgm:cxn modelId="{ACDA42F7-3FD1-44F8-BA61-FEA95818C1FD}" srcId="{3ADA733E-1005-4BB5-B3BE-225A0A23B452}" destId="{1156E251-5759-4C9D-9D50-D57C3174D682}" srcOrd="4" destOrd="0" parTransId="{8DFBBBAA-3724-478F-A7C2-E9CC34306D91}" sibTransId="{81350B4C-20CA-4006-88D3-B1929F0E2DA3}"/>
    <dgm:cxn modelId="{98893372-C279-4860-965E-5D994E9D870C}" type="presParOf" srcId="{95EEE438-0AD4-45BE-B8F3-02EF23FB22A3}" destId="{08C5361C-1514-448C-B703-1D39CA6CFBEF}" srcOrd="0" destOrd="0" presId="urn:microsoft.com/office/officeart/2005/8/layout/vList2"/>
    <dgm:cxn modelId="{A4C829DD-B846-4049-9AD4-6E890F8D8AB8}" type="presParOf" srcId="{95EEE438-0AD4-45BE-B8F3-02EF23FB22A3}" destId="{6A98A17D-9D44-42E0-8F46-03F9244C28AC}" srcOrd="1" destOrd="0" presId="urn:microsoft.com/office/officeart/2005/8/layout/vList2"/>
    <dgm:cxn modelId="{DB009F76-6BBD-444A-878F-282411D68A54}" type="presParOf" srcId="{95EEE438-0AD4-45BE-B8F3-02EF23FB22A3}" destId="{C3D3BF5A-B411-B84C-8F4F-28B25F58D0F2}" srcOrd="2" destOrd="0" presId="urn:microsoft.com/office/officeart/2005/8/layout/vList2"/>
    <dgm:cxn modelId="{9A038763-25DC-184F-BD48-FCBC1B9CA09C}" type="presParOf" srcId="{95EEE438-0AD4-45BE-B8F3-02EF23FB22A3}" destId="{09F6CC7E-D57F-AA45-A540-AFE12CDD8D42}" srcOrd="3" destOrd="0" presId="urn:microsoft.com/office/officeart/2005/8/layout/vList2"/>
    <dgm:cxn modelId="{80A24C4B-8945-4C65-B8EB-A1C354618A65}" type="presParOf" srcId="{95EEE438-0AD4-45BE-B8F3-02EF23FB22A3}" destId="{EA9CC38F-2781-4FA6-A0E9-FFC4583524DF}" srcOrd="4" destOrd="0" presId="urn:microsoft.com/office/officeart/2005/8/layout/vList2"/>
    <dgm:cxn modelId="{5238020A-BF75-45BB-AAF1-69D03F99DA79}" type="presParOf" srcId="{95EEE438-0AD4-45BE-B8F3-02EF23FB22A3}" destId="{1426F4AD-4323-41E6-80DB-EE39A7B1A097}" srcOrd="5" destOrd="0" presId="urn:microsoft.com/office/officeart/2005/8/layout/vList2"/>
    <dgm:cxn modelId="{2EB7F7EB-4E67-4023-ACF1-E5F1C96B029E}" type="presParOf" srcId="{95EEE438-0AD4-45BE-B8F3-02EF23FB22A3}" destId="{AF9AEBE8-F17E-4899-8AF1-6DA0BC236F5B}" srcOrd="6" destOrd="0" presId="urn:microsoft.com/office/officeart/2005/8/layout/vList2"/>
    <dgm:cxn modelId="{D666F419-585E-4CFB-A03D-2C03D94F9DA4}" type="presParOf" srcId="{95EEE438-0AD4-45BE-B8F3-02EF23FB22A3}" destId="{2589158E-E345-4F18-A320-ACF2551BD802}" srcOrd="7" destOrd="0" presId="urn:microsoft.com/office/officeart/2005/8/layout/vList2"/>
    <dgm:cxn modelId="{ED99A96A-187E-4DA6-B8BD-D59DD4E12B22}" type="presParOf" srcId="{95EEE438-0AD4-45BE-B8F3-02EF23FB22A3}" destId="{4164F4F7-6B6C-443C-8E60-CE2641843444}" srcOrd="8" destOrd="0" presId="urn:microsoft.com/office/officeart/2005/8/layout/vList2"/>
    <dgm:cxn modelId="{E0264716-F1D4-41E1-A2E6-F5F97C55315E}" type="presParOf" srcId="{95EEE438-0AD4-45BE-B8F3-02EF23FB22A3}" destId="{9C340884-200C-43E9-8B12-0318FD79BE3F}" srcOrd="9" destOrd="0" presId="urn:microsoft.com/office/officeart/2005/8/layout/vList2"/>
    <dgm:cxn modelId="{057C1057-7098-4963-8EEA-164A9C2DD237}" type="presParOf" srcId="{95EEE438-0AD4-45BE-B8F3-02EF23FB22A3}" destId="{66E7A030-A087-4131-AC30-ADDA4E69409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pPr rtl="0"/>
          <a:r>
            <a:rPr lang="en-US" sz="2400"/>
            <a:t>Verify that the list of all projects to which a User is allocated is successfully retrieved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an empty list is retrieved if the User is not allocated to any project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D208FFCE-4D41-4A2C-869C-7085DE79C6E2}" type="presOf" srcId="{687A79C6-3458-6540-ACFC-477154D960F2}" destId="{C3D3BF5A-B411-B84C-8F4F-28B25F58D0F2}" srcOrd="0" destOrd="0" presId="urn:microsoft.com/office/officeart/2005/8/layout/vList2"/>
    <dgm:cxn modelId="{67752AD8-D5B6-471D-A0E3-025F3EBA19CF}" type="presOf" srcId="{99101F29-ED95-4B91-8C01-CFAFAB171D7D}" destId="{CBB5C4F8-3A8A-4148-8433-16AA26359114}" srcOrd="0" destOrd="0" presId="urn:microsoft.com/office/officeart/2005/8/layout/vList2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121F0C39-84CA-4FEA-A4B3-A3EB2D85195F}" type="presParOf" srcId="{95EEE438-0AD4-45BE-B8F3-02EF23FB22A3}" destId="{C3D3BF5A-B411-B84C-8F4F-28B25F58D0F2}" srcOrd="0" destOrd="0" presId="urn:microsoft.com/office/officeart/2005/8/layout/vList2"/>
    <dgm:cxn modelId="{B3B4A450-B9D0-4686-B6AB-C8841D639FBE}" type="presParOf" srcId="{95EEE438-0AD4-45BE-B8F3-02EF23FB22A3}" destId="{09F6CC7E-D57F-AA45-A540-AFE12CDD8D42}" srcOrd="1" destOrd="0" presId="urn:microsoft.com/office/officeart/2005/8/layout/vList2"/>
    <dgm:cxn modelId="{64CD0088-FE7F-4540-8D32-CD4661CE12C6}" type="presParOf" srcId="{95EEE438-0AD4-45BE-B8F3-02EF23FB22A3}" destId="{CBB5C4F8-3A8A-4148-8433-16AA2635911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19546937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1956490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1EE0D65-3B23-4C49-9A9C-10601E327898}" type="doc">
      <dgm:prSet loTypeId="urn:microsoft.com/office/officeart/2005/8/layout/arrow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B5052A6-7390-344D-AB67-970957220ADD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Product Owner</a:t>
          </a:r>
        </a:p>
      </dgm:t>
    </dgm:pt>
    <dgm:pt modelId="{1300499E-03CF-4C4B-89B4-9BF2B2604981}" type="parTrans" cxnId="{26A939A3-9AED-BB40-B4A8-5A70928DCA87}">
      <dgm:prSet/>
      <dgm:spPr/>
      <dgm:t>
        <a:bodyPr/>
        <a:lstStyle/>
        <a:p>
          <a:endParaRPr lang="en-GB"/>
        </a:p>
      </dgm:t>
    </dgm:pt>
    <dgm:pt modelId="{117C6567-A1FA-A349-8D92-4BE047420704}" type="sibTrans" cxnId="{26A939A3-9AED-BB40-B4A8-5A70928DCA87}">
      <dgm:prSet/>
      <dgm:spPr/>
      <dgm:t>
        <a:bodyPr/>
        <a:lstStyle/>
        <a:p>
          <a:endParaRPr lang="en-GB"/>
        </a:p>
      </dgm:t>
    </dgm:pt>
    <dgm:pt modelId="{9080B541-011D-AE4B-AE40-23516BAFF24F}">
      <dgm:prSet phldrT="[Text]"/>
      <dgm:spPr/>
      <dgm:t>
        <a:bodyPr/>
        <a:lstStyle/>
        <a:p>
          <a:r>
            <a:rPr lang="en-GB"/>
            <a:t>Developer</a:t>
          </a:r>
        </a:p>
      </dgm:t>
    </dgm:pt>
    <dgm:pt modelId="{A3BDB10F-0386-E249-92A0-A90FD2FEFFA9}" type="parTrans" cxnId="{A0E1B57D-E057-8A4E-892E-4AEB9CF9593F}">
      <dgm:prSet/>
      <dgm:spPr/>
      <dgm:t>
        <a:bodyPr/>
        <a:lstStyle/>
        <a:p>
          <a:endParaRPr lang="en-GB"/>
        </a:p>
      </dgm:t>
    </dgm:pt>
    <dgm:pt modelId="{03CE52E7-3E9B-154A-8D50-0C070785FF83}" type="sibTrans" cxnId="{A0E1B57D-E057-8A4E-892E-4AEB9CF9593F}">
      <dgm:prSet/>
      <dgm:spPr/>
      <dgm:t>
        <a:bodyPr/>
        <a:lstStyle/>
        <a:p>
          <a:endParaRPr lang="en-GB"/>
        </a:p>
      </dgm:t>
    </dgm:pt>
    <dgm:pt modelId="{5B268DF1-FFE4-BF45-9F59-85326EDB6216}" type="pres">
      <dgm:prSet presAssocID="{61EE0D65-3B23-4C49-9A9C-10601E327898}" presName="diagram" presStyleCnt="0">
        <dgm:presLayoutVars>
          <dgm:dir/>
          <dgm:resizeHandles val="exact"/>
        </dgm:presLayoutVars>
      </dgm:prSet>
      <dgm:spPr/>
    </dgm:pt>
    <dgm:pt modelId="{3A0E962A-57CE-0746-AA4B-71E2556E984F}" type="pres">
      <dgm:prSet presAssocID="{9080B541-011D-AE4B-AE40-23516BAFF24F}" presName="arrow" presStyleLbl="node1" presStyleIdx="0" presStyleCnt="2" custAng="19925618">
        <dgm:presLayoutVars>
          <dgm:bulletEnabled val="1"/>
        </dgm:presLayoutVars>
      </dgm:prSet>
      <dgm:spPr/>
    </dgm:pt>
    <dgm:pt modelId="{028A2354-70E2-F142-9FBB-208F453C8DDF}" type="pres">
      <dgm:prSet presAssocID="{CB5052A6-7390-344D-AB67-970957220ADD}" presName="arrow" presStyleLbl="node1" presStyleIdx="1" presStyleCnt="2" custAng="20317281" custRadScaleRad="98070" custRadScaleInc="422">
        <dgm:presLayoutVars>
          <dgm:bulletEnabled val="1"/>
        </dgm:presLayoutVars>
      </dgm:prSet>
      <dgm:spPr/>
    </dgm:pt>
  </dgm:ptLst>
  <dgm:cxnLst>
    <dgm:cxn modelId="{3333186B-24F6-5146-BB17-813AF6D680A6}" type="presOf" srcId="{61EE0D65-3B23-4C49-9A9C-10601E327898}" destId="{5B268DF1-FFE4-BF45-9F59-85326EDB6216}" srcOrd="0" destOrd="0" presId="urn:microsoft.com/office/officeart/2005/8/layout/arrow5"/>
    <dgm:cxn modelId="{892EA378-0856-CF44-B36C-021D043853DE}" type="presOf" srcId="{CB5052A6-7390-344D-AB67-970957220ADD}" destId="{028A2354-70E2-F142-9FBB-208F453C8DDF}" srcOrd="0" destOrd="0" presId="urn:microsoft.com/office/officeart/2005/8/layout/arrow5"/>
    <dgm:cxn modelId="{A0E1B57D-E057-8A4E-892E-4AEB9CF9593F}" srcId="{61EE0D65-3B23-4C49-9A9C-10601E327898}" destId="{9080B541-011D-AE4B-AE40-23516BAFF24F}" srcOrd="0" destOrd="0" parTransId="{A3BDB10F-0386-E249-92A0-A90FD2FEFFA9}" sibTransId="{03CE52E7-3E9B-154A-8D50-0C070785FF83}"/>
    <dgm:cxn modelId="{4DADCA93-FE83-974D-816D-DDEF7E1BEA35}" type="presOf" srcId="{9080B541-011D-AE4B-AE40-23516BAFF24F}" destId="{3A0E962A-57CE-0746-AA4B-71E2556E984F}" srcOrd="0" destOrd="0" presId="urn:microsoft.com/office/officeart/2005/8/layout/arrow5"/>
    <dgm:cxn modelId="{26A939A3-9AED-BB40-B4A8-5A70928DCA87}" srcId="{61EE0D65-3B23-4C49-9A9C-10601E327898}" destId="{CB5052A6-7390-344D-AB67-970957220ADD}" srcOrd="1" destOrd="0" parTransId="{1300499E-03CF-4C4B-89B4-9BF2B2604981}" sibTransId="{117C6567-A1FA-A349-8D92-4BE047420704}"/>
    <dgm:cxn modelId="{368AABE9-F12C-7141-9D7E-647D9284FC02}" type="presParOf" srcId="{5B268DF1-FFE4-BF45-9F59-85326EDB6216}" destId="{3A0E962A-57CE-0746-AA4B-71E2556E984F}" srcOrd="0" destOrd="0" presId="urn:microsoft.com/office/officeart/2005/8/layout/arrow5"/>
    <dgm:cxn modelId="{D8088310-94CA-7141-BA7E-80E833EF5995}" type="presParOf" srcId="{5B268DF1-FFE4-BF45-9F59-85326EDB6216}" destId="{028A2354-70E2-F142-9FBB-208F453C8DD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list1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3D947E0-108F-4D20-A71E-3CF329F97212}">
      <dgm:prSet/>
      <dgm:spPr/>
      <dgm:t>
        <a:bodyPr/>
        <a:lstStyle/>
        <a:p>
          <a:pPr marL="0" indent="0" defTabSz="914400" rtl="0" eaLnBrk="1" latinLnBrk="0" hangingPunct="1">
            <a:spcBef>
              <a:spcPts val="1000"/>
            </a:spcBef>
            <a:buFont typeface="Arial" panose="020B0604020202020204" pitchFamily="34" charset="0"/>
            <a:buNone/>
          </a:pPr>
          <a:r>
            <a:rPr lang="en-US" b="1" kern="1200" spc="150" baseline="0">
              <a:latin typeface="+mj-lt"/>
            </a:rPr>
            <a:t>Requirements Engineering</a:t>
          </a:r>
          <a:endParaRPr lang="en-US" b="1" kern="1200" spc="150">
            <a:latin typeface="+mj-lt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1F58065-40C4-41F1-8E3C-9BFA929F4CDD}">
      <dgm:prSet phldr="0"/>
      <dgm:spPr/>
      <dgm:t>
        <a:bodyPr/>
        <a:lstStyle/>
        <a:p>
          <a:r>
            <a:rPr lang="en-US" spc="50" baseline="0">
              <a:latin typeface="+mj-lt"/>
            </a:rPr>
            <a:t>Glossary</a:t>
          </a:r>
          <a:endParaRPr lang="en-US">
            <a:latin typeface="+mj-lt"/>
          </a:endParaRPr>
        </a:p>
      </dgm:t>
    </dgm:pt>
    <dgm:pt modelId="{AACF5DF8-6CCE-4D0E-B919-B68DF99671AD}" type="parTrans" cxnId="{D99F1417-A19C-4A6A-B828-C34BF5B12EF6}">
      <dgm:prSet/>
      <dgm:spPr/>
      <dgm:t>
        <a:bodyPr/>
        <a:lstStyle/>
        <a:p>
          <a:endParaRPr lang="en-GB"/>
        </a:p>
      </dgm:t>
    </dgm:pt>
    <dgm:pt modelId="{ACF3DF6B-99E9-40E9-9B43-E28FDF876E04}" type="sibTrans" cxnId="{D99F1417-A19C-4A6A-B828-C34BF5B12EF6}">
      <dgm:prSet/>
      <dgm:spPr/>
      <dgm:t>
        <a:bodyPr/>
        <a:lstStyle/>
        <a:p>
          <a:endParaRPr lang="en-GB"/>
        </a:p>
      </dgm:t>
    </dgm:pt>
    <dgm:pt modelId="{C3AC022E-25A0-4761-92FD-6BADD9E2E15C}">
      <dgm:prSet phldr="0"/>
      <dgm:spPr/>
      <dgm:t>
        <a:bodyPr/>
        <a:lstStyle/>
        <a:p>
          <a:pPr marL="0" rtl="0"/>
          <a:r>
            <a:rPr lang="en-US" b="1" kern="1200" spc="150">
              <a:latin typeface="+mj-lt"/>
            </a:rPr>
            <a:t>OO Analysis </a:t>
          </a:r>
          <a:endParaRPr lang="en-US" b="1" kern="1200" spc="150">
            <a:latin typeface="+mj-lt"/>
            <a:cs typeface="Calibri Light"/>
          </a:endParaRPr>
        </a:p>
      </dgm:t>
    </dgm:pt>
    <dgm:pt modelId="{1618B3FD-6225-4238-B742-789288501EE3}" type="parTrans" cxnId="{C68563DC-F606-4CFB-8A61-246A9D6A52BD}">
      <dgm:prSet/>
      <dgm:spPr/>
      <dgm:t>
        <a:bodyPr/>
        <a:lstStyle/>
        <a:p>
          <a:endParaRPr lang="en-GB"/>
        </a:p>
      </dgm:t>
    </dgm:pt>
    <dgm:pt modelId="{CC6464F1-85E7-4C1F-B96A-3C2CEE4FA041}" type="sibTrans" cxnId="{C68563DC-F606-4CFB-8A61-246A9D6A52BD}">
      <dgm:prSet/>
      <dgm:spPr/>
      <dgm:t>
        <a:bodyPr/>
        <a:lstStyle/>
        <a:p>
          <a:endParaRPr lang="en-GB"/>
        </a:p>
      </dgm:t>
    </dgm:pt>
    <dgm:pt modelId="{98D56DD9-F5A8-46AD-8286-62E8D386F076}">
      <dgm:prSet phldr="0"/>
      <dgm:spPr/>
      <dgm:t>
        <a:bodyPr/>
        <a:lstStyle/>
        <a:p>
          <a:pPr rtl="0"/>
          <a:r>
            <a:rPr lang="en-US">
              <a:latin typeface="+mj-lt"/>
              <a:ea typeface="+mn-ea"/>
              <a:cs typeface="Calibri Light" panose="020F0302020204030204"/>
            </a:rPr>
            <a:t> </a:t>
          </a:r>
          <a:r>
            <a:rPr lang="en-US" b="1">
              <a:latin typeface="+mj-lt"/>
              <a:ea typeface="+mn-ea"/>
              <a:cs typeface="Calibri Light" panose="020F0302020204030204"/>
            </a:rPr>
            <a:t>Implementation</a:t>
          </a:r>
        </a:p>
      </dgm:t>
    </dgm:pt>
    <dgm:pt modelId="{0855EB76-6587-4DA2-AAC1-08CB994B8113}" type="parTrans" cxnId="{27A434AD-6135-4B56-98FF-7FDBF64F6ACE}">
      <dgm:prSet/>
      <dgm:spPr/>
      <dgm:t>
        <a:bodyPr/>
        <a:lstStyle/>
        <a:p>
          <a:endParaRPr lang="en-GB"/>
        </a:p>
      </dgm:t>
    </dgm:pt>
    <dgm:pt modelId="{4449A965-2982-4666-98FF-1F8E8D77322D}" type="sibTrans" cxnId="{27A434AD-6135-4B56-98FF-7FDBF64F6ACE}">
      <dgm:prSet/>
      <dgm:spPr/>
      <dgm:t>
        <a:bodyPr/>
        <a:lstStyle/>
        <a:p>
          <a:endParaRPr lang="en-GB"/>
        </a:p>
      </dgm:t>
    </dgm:pt>
    <dgm:pt modelId="{4C7ABD32-6C82-491D-8F0E-7EA74DDE6922}">
      <dgm:prSet phldr="0"/>
      <dgm:spPr/>
      <dgm:t>
        <a:bodyPr/>
        <a:lstStyle/>
        <a:p>
          <a:pPr rtl="0"/>
          <a:r>
            <a:rPr lang="en-US">
              <a:latin typeface="+mj-lt"/>
            </a:rPr>
            <a:t> </a:t>
          </a:r>
          <a:r>
            <a:rPr lang="en-US" b="1">
              <a:latin typeface="+mj-lt"/>
            </a:rPr>
            <a:t>OO Design</a:t>
          </a:r>
        </a:p>
      </dgm:t>
    </dgm:pt>
    <dgm:pt modelId="{9B99A9C3-437C-4E02-8F6A-BBF261451790}" type="parTrans" cxnId="{E523DCED-4B94-4063-8876-F1D3A4138E6F}">
      <dgm:prSet/>
      <dgm:spPr/>
      <dgm:t>
        <a:bodyPr/>
        <a:lstStyle/>
        <a:p>
          <a:endParaRPr lang="en-GB"/>
        </a:p>
      </dgm:t>
    </dgm:pt>
    <dgm:pt modelId="{C55EB546-B5E6-41EF-B2C8-B3207548675E}" type="sibTrans" cxnId="{E523DCED-4B94-4063-8876-F1D3A4138E6F}">
      <dgm:prSet/>
      <dgm:spPr/>
      <dgm:t>
        <a:bodyPr/>
        <a:lstStyle/>
        <a:p>
          <a:endParaRPr lang="en-GB"/>
        </a:p>
      </dgm:t>
    </dgm:pt>
    <dgm:pt modelId="{26965A4A-5ADF-4E2E-A981-830A99C7BF9A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System Sequence Diagram (SSD) </a:t>
          </a:r>
        </a:p>
      </dgm:t>
    </dgm:pt>
    <dgm:pt modelId="{3823988F-8950-46D6-B1F5-E59A9CF63F96}" type="parTrans" cxnId="{FF2E9915-3B08-4A6B-B8B8-A27E91807EBC}">
      <dgm:prSet/>
      <dgm:spPr/>
      <dgm:t>
        <a:bodyPr/>
        <a:lstStyle/>
        <a:p>
          <a:endParaRPr lang="en-GB"/>
        </a:p>
      </dgm:t>
    </dgm:pt>
    <dgm:pt modelId="{04798E5F-5B22-4B8A-B6ED-972B83B2091D}" type="sibTrans" cxnId="{FF2E9915-3B08-4A6B-B8B8-A27E91807EBC}">
      <dgm:prSet/>
      <dgm:spPr/>
      <dgm:t>
        <a:bodyPr/>
        <a:lstStyle/>
        <a:p>
          <a:endParaRPr lang="en-GB"/>
        </a:p>
      </dgm:t>
    </dgm:pt>
    <dgm:pt modelId="{C72392B9-737A-4754-8899-B17CD1F8FE7A}">
      <dgm:prSet phldr="0"/>
      <dgm:spPr/>
      <dgm:t>
        <a:bodyPr/>
        <a:lstStyle/>
        <a:p>
          <a:pPr marL="0" rtl="0"/>
          <a:r>
            <a:rPr lang="en-US" spc="50" baseline="0">
              <a:solidFill>
                <a:schemeClr val="tx1"/>
              </a:solidFill>
              <a:latin typeface="+mj-lt"/>
            </a:rPr>
            <a:t>Domain model</a:t>
          </a:r>
        </a:p>
      </dgm:t>
    </dgm:pt>
    <dgm:pt modelId="{1CE2A65F-A3B1-42D1-B396-3EC02FD2153B}" type="parTrans" cxnId="{94E420D5-B2EB-4360-8F48-49D64B78A402}">
      <dgm:prSet/>
      <dgm:spPr/>
      <dgm:t>
        <a:bodyPr/>
        <a:lstStyle/>
        <a:p>
          <a:endParaRPr lang="en-GB"/>
        </a:p>
      </dgm:t>
    </dgm:pt>
    <dgm:pt modelId="{2FB658C3-6077-4EAF-AFB3-80836B59A8CD}" type="sibTrans" cxnId="{94E420D5-B2EB-4360-8F48-49D64B78A402}">
      <dgm:prSet/>
      <dgm:spPr/>
      <dgm:t>
        <a:bodyPr/>
        <a:lstStyle/>
        <a:p>
          <a:endParaRPr lang="en-GB"/>
        </a:p>
      </dgm:t>
    </dgm:pt>
    <dgm:pt modelId="{D3D9F02B-5499-4843-BEE1-4A81CB121DF3}">
      <dgm:prSet phldr="0"/>
      <dgm:spPr/>
      <dgm:t>
        <a:bodyPr/>
        <a:lstStyle/>
        <a:p>
          <a:pPr rtl="0"/>
          <a:r>
            <a:rPr lang="en-US">
              <a:latin typeface="+mj-lt"/>
            </a:rPr>
            <a:t>Class Diagram</a:t>
          </a:r>
        </a:p>
      </dgm:t>
    </dgm:pt>
    <dgm:pt modelId="{70D752D9-12AD-4727-9352-06BA140168EF}" type="parTrans" cxnId="{CDCA357B-7C2D-4156-B8D7-9BA466F23E69}">
      <dgm:prSet/>
      <dgm:spPr/>
      <dgm:t>
        <a:bodyPr/>
        <a:lstStyle/>
        <a:p>
          <a:endParaRPr lang="en-GB"/>
        </a:p>
      </dgm:t>
    </dgm:pt>
    <dgm:pt modelId="{24CCEBFD-6717-4C52-9C5E-CF8DB88E17A3}" type="sibTrans" cxnId="{CDCA357B-7C2D-4156-B8D7-9BA466F23E69}">
      <dgm:prSet/>
      <dgm:spPr/>
      <dgm:t>
        <a:bodyPr/>
        <a:lstStyle/>
        <a:p>
          <a:endParaRPr lang="en-GB"/>
        </a:p>
      </dgm:t>
    </dgm:pt>
    <dgm:pt modelId="{981FBDE0-D7A2-40B0-8B85-BE83F6AA70D1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Code</a:t>
          </a:r>
        </a:p>
      </dgm:t>
    </dgm:pt>
    <dgm:pt modelId="{34D9D43D-AAFA-41DB-8E12-435F111B300E}" type="parTrans" cxnId="{9A23BA0E-37C6-4A5B-A1A4-06124F67ADF1}">
      <dgm:prSet/>
      <dgm:spPr/>
      <dgm:t>
        <a:bodyPr/>
        <a:lstStyle/>
        <a:p>
          <a:endParaRPr lang="en-GB"/>
        </a:p>
      </dgm:t>
    </dgm:pt>
    <dgm:pt modelId="{4339B214-FC5D-4204-BFFC-8658893F59CE}" type="sibTrans" cxnId="{9A23BA0E-37C6-4A5B-A1A4-06124F67ADF1}">
      <dgm:prSet/>
      <dgm:spPr/>
      <dgm:t>
        <a:bodyPr/>
        <a:lstStyle/>
        <a:p>
          <a:endParaRPr lang="en-GB"/>
        </a:p>
      </dgm:t>
    </dgm:pt>
    <dgm:pt modelId="{59C474FD-74C2-40A0-9E4D-B6E4EAA5AC1E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Tests</a:t>
          </a:r>
        </a:p>
      </dgm:t>
    </dgm:pt>
    <dgm:pt modelId="{94D47BAB-6C72-45FC-AA74-F555D6D1CB6E}" type="parTrans" cxnId="{3F86B7D8-4687-4ACC-84BA-DC221B34D5E8}">
      <dgm:prSet/>
      <dgm:spPr/>
      <dgm:t>
        <a:bodyPr/>
        <a:lstStyle/>
        <a:p>
          <a:endParaRPr lang="en-GB"/>
        </a:p>
      </dgm:t>
    </dgm:pt>
    <dgm:pt modelId="{6B3D7286-F808-493C-9BE0-EC2D144017C4}" type="sibTrans" cxnId="{3F86B7D8-4687-4ACC-84BA-DC221B34D5E8}">
      <dgm:prSet/>
      <dgm:spPr/>
      <dgm:t>
        <a:bodyPr/>
        <a:lstStyle/>
        <a:p>
          <a:endParaRPr lang="en-GB"/>
        </a:p>
      </dgm:t>
    </dgm:pt>
    <dgm:pt modelId="{1DF08F5B-7C7E-4A64-A251-67121B7A3E52}">
      <dgm:prSet phldr="0"/>
      <dgm:spPr/>
      <dgm:t>
        <a:bodyPr/>
        <a:lstStyle/>
        <a:p>
          <a:pPr algn="l" rtl="0"/>
          <a:r>
            <a:rPr lang="en-US">
              <a:latin typeface="+mj-lt"/>
              <a:ea typeface="+mn-ea"/>
              <a:cs typeface="Calibri Light" panose="020F0302020204030204"/>
            </a:rPr>
            <a:t>Sequence Diagrams</a:t>
          </a:r>
        </a:p>
      </dgm:t>
    </dgm:pt>
    <dgm:pt modelId="{4EF3A021-9739-4AE7-B71D-7422187A39FF}" type="sibTrans" cxnId="{2DCBA858-CFA9-4FEF-9FF1-33C320870802}">
      <dgm:prSet/>
      <dgm:spPr/>
      <dgm:t>
        <a:bodyPr/>
        <a:lstStyle/>
        <a:p>
          <a:endParaRPr lang="en-GB"/>
        </a:p>
      </dgm:t>
    </dgm:pt>
    <dgm:pt modelId="{B55730A0-3DEA-40D5-9459-D98E5B02B4C3}" type="parTrans" cxnId="{2DCBA858-CFA9-4FEF-9FF1-33C320870802}">
      <dgm:prSet/>
      <dgm:spPr/>
      <dgm:t>
        <a:bodyPr/>
        <a:lstStyle/>
        <a:p>
          <a:endParaRPr lang="en-GB"/>
        </a:p>
      </dgm:t>
    </dgm:pt>
    <dgm:pt modelId="{C3D70840-0F19-6F46-AAED-414A169E9450}">
      <dgm:prSet phldr="0"/>
      <dgm:spPr/>
      <dgm:t>
        <a:bodyPr/>
        <a:lstStyle/>
        <a:p>
          <a:r>
            <a:rPr lang="en-GB" b="0" i="0">
              <a:solidFill>
                <a:schemeClr val="tx1"/>
              </a:solidFill>
              <a:latin typeface="+mj-lt"/>
            </a:rPr>
            <a:t>Customer specifications and clarifications </a:t>
          </a:r>
          <a:r>
            <a:rPr lang="en-US" b="0" spc="50" baseline="0">
              <a:solidFill>
                <a:schemeClr val="tx1"/>
              </a:solidFill>
              <a:latin typeface="+mj-lt"/>
            </a:rPr>
            <a:t> </a:t>
          </a:r>
          <a:endParaRPr lang="en-US" b="0">
            <a:solidFill>
              <a:schemeClr val="tx1"/>
            </a:solidFill>
            <a:latin typeface="+mj-lt"/>
          </a:endParaRPr>
        </a:p>
      </dgm:t>
    </dgm:pt>
    <dgm:pt modelId="{853084CD-86BB-E546-A014-B923EA631110}" type="parTrans" cxnId="{E789F59A-D275-D049-A274-AC74B25C29C8}">
      <dgm:prSet/>
      <dgm:spPr/>
      <dgm:t>
        <a:bodyPr/>
        <a:lstStyle/>
        <a:p>
          <a:endParaRPr lang="en-GB"/>
        </a:p>
      </dgm:t>
    </dgm:pt>
    <dgm:pt modelId="{05A6B90A-806C-2745-9505-D7F84038251C}" type="sibTrans" cxnId="{E789F59A-D275-D049-A274-AC74B25C29C8}">
      <dgm:prSet/>
      <dgm:spPr/>
      <dgm:t>
        <a:bodyPr/>
        <a:lstStyle/>
        <a:p>
          <a:endParaRPr lang="en-GB"/>
        </a:p>
      </dgm:t>
    </dgm:pt>
    <dgm:pt modelId="{628D10BB-9B9C-4AAC-96DF-5A8DE4873975}">
      <dgm:prSet phldr="0"/>
      <dgm:spPr/>
      <dgm:t>
        <a:bodyPr/>
        <a:lstStyle/>
        <a:p>
          <a:pPr marL="0"/>
          <a:endParaRPr lang="en-US" b="0" kern="1200" spc="150">
            <a:latin typeface="+mj-lt"/>
          </a:endParaRPr>
        </a:p>
      </dgm:t>
    </dgm:pt>
    <dgm:pt modelId="{8068D302-25C2-4D0F-A4DB-1A41D28C3782}" type="parTrans" cxnId="{D4576B6A-F570-8A4B-B313-FBD6F0B33CA4}">
      <dgm:prSet/>
      <dgm:spPr/>
      <dgm:t>
        <a:bodyPr/>
        <a:lstStyle/>
        <a:p>
          <a:endParaRPr lang="en-GB"/>
        </a:p>
      </dgm:t>
    </dgm:pt>
    <dgm:pt modelId="{DCF671C1-1FF9-47DB-A169-92A655C02670}" type="sibTrans" cxnId="{D4576B6A-F570-8A4B-B313-FBD6F0B33CA4}">
      <dgm:prSet/>
      <dgm:spPr/>
      <dgm:t>
        <a:bodyPr/>
        <a:lstStyle/>
        <a:p>
          <a:endParaRPr lang="en-GB"/>
        </a:p>
      </dgm:t>
    </dgm:pt>
    <dgm:pt modelId="{38F5E87B-67BD-0049-BE8D-B6F789A79037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Use Case Diagram (UCD)</a:t>
          </a:r>
        </a:p>
      </dgm:t>
    </dgm:pt>
    <dgm:pt modelId="{69BFB5E6-39B3-FE45-AADC-B0AE3E05E118}" type="parTrans" cxnId="{D62DEE03-7386-A047-A865-AC94D6EAC52C}">
      <dgm:prSet/>
      <dgm:spPr/>
      <dgm:t>
        <a:bodyPr/>
        <a:lstStyle/>
        <a:p>
          <a:endParaRPr lang="en-GB"/>
        </a:p>
      </dgm:t>
    </dgm:pt>
    <dgm:pt modelId="{A4E348B8-F4E4-3F41-BB6E-5A124E50BC0F}" type="sibTrans" cxnId="{D62DEE03-7386-A047-A865-AC94D6EAC52C}">
      <dgm:prSet/>
      <dgm:spPr/>
      <dgm:t>
        <a:bodyPr/>
        <a:lstStyle/>
        <a:p>
          <a:endParaRPr lang="en-GB"/>
        </a:p>
      </dgm:t>
    </dgm:pt>
    <dgm:pt modelId="{6F894A65-7B5B-40B5-8B17-5574DBF2C2F8}" type="pres">
      <dgm:prSet presAssocID="{0DD8915E-DC14-41D6-9BB5-F49E1C265163}" presName="linear" presStyleCnt="0">
        <dgm:presLayoutVars>
          <dgm:dir/>
          <dgm:animLvl val="lvl"/>
          <dgm:resizeHandles val="exact"/>
        </dgm:presLayoutVars>
      </dgm:prSet>
      <dgm:spPr/>
    </dgm:pt>
    <dgm:pt modelId="{29277B3C-144B-4B80-9B24-BE07C3E6915C}" type="pres">
      <dgm:prSet presAssocID="{73D947E0-108F-4D20-A71E-3CF329F97212}" presName="parentLin" presStyleCnt="0"/>
      <dgm:spPr/>
    </dgm:pt>
    <dgm:pt modelId="{4DE66D92-7C60-4676-8CD1-1B6B0C1E269F}" type="pres">
      <dgm:prSet presAssocID="{73D947E0-108F-4D20-A71E-3CF329F97212}" presName="parentLeftMargin" presStyleLbl="node1" presStyleIdx="0" presStyleCnt="4"/>
      <dgm:spPr/>
    </dgm:pt>
    <dgm:pt modelId="{A95F153A-1873-4F6C-801C-4C82C5C4B3E2}" type="pres">
      <dgm:prSet presAssocID="{73D947E0-108F-4D20-A71E-3CF329F972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91A91E-6744-4BCF-8BBE-3ECDEE481048}" type="pres">
      <dgm:prSet presAssocID="{73D947E0-108F-4D20-A71E-3CF329F97212}" presName="negativeSpace" presStyleCnt="0"/>
      <dgm:spPr/>
    </dgm:pt>
    <dgm:pt modelId="{E7F2387A-BABF-4402-BB3A-8FE2752D2C9C}" type="pres">
      <dgm:prSet presAssocID="{73D947E0-108F-4D20-A71E-3CF329F97212}" presName="childText" presStyleLbl="conFgAcc1" presStyleIdx="0" presStyleCnt="4">
        <dgm:presLayoutVars>
          <dgm:bulletEnabled val="1"/>
        </dgm:presLayoutVars>
      </dgm:prSet>
      <dgm:spPr/>
    </dgm:pt>
    <dgm:pt modelId="{7DA127B2-4E4E-4B31-8CB1-ACCB34261BAF}" type="pres">
      <dgm:prSet presAssocID="{AE813459-65AB-4FA9-B717-330DDA6DFA4E}" presName="spaceBetweenRectangles" presStyleCnt="0"/>
      <dgm:spPr/>
    </dgm:pt>
    <dgm:pt modelId="{542D0BFD-5256-4E80-987B-BDB6A74CCAFB}" type="pres">
      <dgm:prSet presAssocID="{C3AC022E-25A0-4761-92FD-6BADD9E2E15C}" presName="parentLin" presStyleCnt="0"/>
      <dgm:spPr/>
    </dgm:pt>
    <dgm:pt modelId="{7456926B-E7B9-49EC-99DF-D216CFD4351C}" type="pres">
      <dgm:prSet presAssocID="{C3AC022E-25A0-4761-92FD-6BADD9E2E15C}" presName="parentLeftMargin" presStyleLbl="node1" presStyleIdx="0" presStyleCnt="4"/>
      <dgm:spPr/>
    </dgm:pt>
    <dgm:pt modelId="{36311FD3-724A-4179-B9B4-0E404D9861B4}" type="pres">
      <dgm:prSet presAssocID="{C3AC022E-25A0-4761-92FD-6BADD9E2E1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E09433-2078-4693-8298-54E33D6FC551}" type="pres">
      <dgm:prSet presAssocID="{C3AC022E-25A0-4761-92FD-6BADD9E2E15C}" presName="negativeSpace" presStyleCnt="0"/>
      <dgm:spPr/>
    </dgm:pt>
    <dgm:pt modelId="{FC4D3F3D-14B3-4E36-9B5E-01ABF7A7B17B}" type="pres">
      <dgm:prSet presAssocID="{C3AC022E-25A0-4761-92FD-6BADD9E2E15C}" presName="childText" presStyleLbl="conFgAcc1" presStyleIdx="1" presStyleCnt="4">
        <dgm:presLayoutVars>
          <dgm:bulletEnabled val="1"/>
        </dgm:presLayoutVars>
      </dgm:prSet>
      <dgm:spPr/>
    </dgm:pt>
    <dgm:pt modelId="{229F8422-9A6A-415C-B5B6-83C1AA8A56B7}" type="pres">
      <dgm:prSet presAssocID="{CC6464F1-85E7-4C1F-B96A-3C2CEE4FA041}" presName="spaceBetweenRectangles" presStyleCnt="0"/>
      <dgm:spPr/>
    </dgm:pt>
    <dgm:pt modelId="{88830EFF-A8A2-414A-84A5-99DB0FFC5C02}" type="pres">
      <dgm:prSet presAssocID="{4C7ABD32-6C82-491D-8F0E-7EA74DDE6922}" presName="parentLin" presStyleCnt="0"/>
      <dgm:spPr/>
    </dgm:pt>
    <dgm:pt modelId="{C2443CC3-D048-4AB2-8725-919162F07B5F}" type="pres">
      <dgm:prSet presAssocID="{4C7ABD32-6C82-491D-8F0E-7EA74DDE6922}" presName="parentLeftMargin" presStyleLbl="node1" presStyleIdx="1" presStyleCnt="4"/>
      <dgm:spPr/>
    </dgm:pt>
    <dgm:pt modelId="{08DF915D-357C-41AF-BACC-9D8BA9510742}" type="pres">
      <dgm:prSet presAssocID="{4C7ABD32-6C82-491D-8F0E-7EA74DDE69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9CF405-2FD8-486C-A869-9D5EC593D156}" type="pres">
      <dgm:prSet presAssocID="{4C7ABD32-6C82-491D-8F0E-7EA74DDE6922}" presName="negativeSpace" presStyleCnt="0"/>
      <dgm:spPr/>
    </dgm:pt>
    <dgm:pt modelId="{19BCECC5-BFFE-42CB-8C42-AFEA40384A45}" type="pres">
      <dgm:prSet presAssocID="{4C7ABD32-6C82-491D-8F0E-7EA74DDE6922}" presName="childText" presStyleLbl="conFgAcc1" presStyleIdx="2" presStyleCnt="4">
        <dgm:presLayoutVars>
          <dgm:bulletEnabled val="1"/>
        </dgm:presLayoutVars>
      </dgm:prSet>
      <dgm:spPr/>
    </dgm:pt>
    <dgm:pt modelId="{89260035-CC2B-468D-AEAD-C0B6E209407A}" type="pres">
      <dgm:prSet presAssocID="{C55EB546-B5E6-41EF-B2C8-B3207548675E}" presName="spaceBetweenRectangles" presStyleCnt="0"/>
      <dgm:spPr/>
    </dgm:pt>
    <dgm:pt modelId="{C19CF6BE-221A-45F4-8934-CA5F8C7F8104}" type="pres">
      <dgm:prSet presAssocID="{98D56DD9-F5A8-46AD-8286-62E8D386F076}" presName="parentLin" presStyleCnt="0"/>
      <dgm:spPr/>
    </dgm:pt>
    <dgm:pt modelId="{D7F20F99-5135-432C-849D-7059778FAA81}" type="pres">
      <dgm:prSet presAssocID="{98D56DD9-F5A8-46AD-8286-62E8D386F076}" presName="parentLeftMargin" presStyleLbl="node1" presStyleIdx="2" presStyleCnt="4"/>
      <dgm:spPr/>
    </dgm:pt>
    <dgm:pt modelId="{5E0AD206-E0DE-4B94-A527-2CE7F2F19AA8}" type="pres">
      <dgm:prSet presAssocID="{98D56DD9-F5A8-46AD-8286-62E8D386F0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EFA858-7D7F-4EFE-BE18-1443B0D913C8}" type="pres">
      <dgm:prSet presAssocID="{98D56DD9-F5A8-46AD-8286-62E8D386F076}" presName="negativeSpace" presStyleCnt="0"/>
      <dgm:spPr/>
    </dgm:pt>
    <dgm:pt modelId="{91DACFF2-A37D-4AD3-BF04-8110E8290C35}" type="pres">
      <dgm:prSet presAssocID="{98D56DD9-F5A8-46AD-8286-62E8D386F0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62DEE03-7386-A047-A865-AC94D6EAC52C}" srcId="{73D947E0-108F-4D20-A71E-3CF329F97212}" destId="{38F5E87B-67BD-0049-BE8D-B6F789A79037}" srcOrd="3" destOrd="0" parTransId="{69BFB5E6-39B3-FE45-AADC-B0AE3E05E118}" sibTransId="{A4E348B8-F4E4-3F41-BB6E-5A124E50BC0F}"/>
    <dgm:cxn modelId="{20CBD804-79F3-4ED3-8F29-1EEF82741E3A}" type="presOf" srcId="{26965A4A-5ADF-4E2E-A981-830A99C7BF9A}" destId="{E7F2387A-BABF-4402-BB3A-8FE2752D2C9C}" srcOrd="0" destOrd="2" presId="urn:microsoft.com/office/officeart/2005/8/layout/list1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9A23BA0E-37C6-4A5B-A1A4-06124F67ADF1}" srcId="{98D56DD9-F5A8-46AD-8286-62E8D386F076}" destId="{981FBDE0-D7A2-40B0-8B85-BE83F6AA70D1}" srcOrd="0" destOrd="0" parTransId="{34D9D43D-AAFA-41DB-8E12-435F111B300E}" sibTransId="{4339B214-FC5D-4204-BFFC-8658893F59CE}"/>
    <dgm:cxn modelId="{FF2E9915-3B08-4A6B-B8B8-A27E91807EBC}" srcId="{73D947E0-108F-4D20-A71E-3CF329F97212}" destId="{26965A4A-5ADF-4E2E-A981-830A99C7BF9A}" srcOrd="2" destOrd="0" parTransId="{3823988F-8950-46D6-B1F5-E59A9CF63F96}" sibTransId="{04798E5F-5B22-4B8A-B6ED-972B83B2091D}"/>
    <dgm:cxn modelId="{D99F1417-A19C-4A6A-B828-C34BF5B12EF6}" srcId="{73D947E0-108F-4D20-A71E-3CF329F97212}" destId="{F1F58065-40C4-41F1-8E3C-9BFA929F4CDD}" srcOrd="0" destOrd="0" parTransId="{AACF5DF8-6CCE-4D0E-B919-B68DF99671AD}" sibTransId="{ACF3DF6B-99E9-40E9-9B43-E28FDF876E04}"/>
    <dgm:cxn modelId="{751AED27-C159-4046-A771-50F362A8F948}" type="presOf" srcId="{628D10BB-9B9C-4AAC-96DF-5A8DE4873975}" destId="{E7F2387A-BABF-4402-BB3A-8FE2752D2C9C}" srcOrd="0" destOrd="4" presId="urn:microsoft.com/office/officeart/2005/8/layout/list1"/>
    <dgm:cxn modelId="{74F6032B-42B4-4F6A-B185-7248D2FA7528}" type="presOf" srcId="{73D947E0-108F-4D20-A71E-3CF329F97212}" destId="{A95F153A-1873-4F6C-801C-4C82C5C4B3E2}" srcOrd="1" destOrd="0" presId="urn:microsoft.com/office/officeart/2005/8/layout/list1"/>
    <dgm:cxn modelId="{747DE73B-3BD6-46B8-A7B4-23FF7E79F228}" type="presOf" srcId="{59C474FD-74C2-40A0-9E4D-B6E4EAA5AC1E}" destId="{91DACFF2-A37D-4AD3-BF04-8110E8290C35}" srcOrd="0" destOrd="1" presId="urn:microsoft.com/office/officeart/2005/8/layout/list1"/>
    <dgm:cxn modelId="{CD040348-B14F-4EAC-96B4-AB3B44A27861}" type="presOf" srcId="{C72392B9-737A-4754-8899-B17CD1F8FE7A}" destId="{FC4D3F3D-14B3-4E36-9B5E-01ABF7A7B17B}" srcOrd="0" destOrd="0" presId="urn:microsoft.com/office/officeart/2005/8/layout/list1"/>
    <dgm:cxn modelId="{84802650-C126-4A44-93FD-9B9CA85E2F08}" type="presOf" srcId="{C3AC022E-25A0-4761-92FD-6BADD9E2E15C}" destId="{7456926B-E7B9-49EC-99DF-D216CFD4351C}" srcOrd="0" destOrd="0" presId="urn:microsoft.com/office/officeart/2005/8/layout/list1"/>
    <dgm:cxn modelId="{FCA37D57-7E1C-4888-84E4-0409727B7855}" type="presOf" srcId="{0DD8915E-DC14-41D6-9BB5-F49E1C265163}" destId="{6F894A65-7B5B-40B5-8B17-5574DBF2C2F8}" srcOrd="0" destOrd="0" presId="urn:microsoft.com/office/officeart/2005/8/layout/list1"/>
    <dgm:cxn modelId="{2DCBA858-CFA9-4FEF-9FF1-33C320870802}" srcId="{4C7ABD32-6C82-491D-8F0E-7EA74DDE6922}" destId="{1DF08F5B-7C7E-4A64-A251-67121B7A3E52}" srcOrd="1" destOrd="0" parTransId="{B55730A0-3DEA-40D5-9459-D98E5B02B4C3}" sibTransId="{4EF3A021-9739-4AE7-B71D-7422187A39FF}"/>
    <dgm:cxn modelId="{A4F78E59-116F-4BE9-B0E1-CB241C3493C5}" type="presOf" srcId="{1DF08F5B-7C7E-4A64-A251-67121B7A3E52}" destId="{19BCECC5-BFFE-42CB-8C42-AFEA40384A45}" srcOrd="0" destOrd="1" presId="urn:microsoft.com/office/officeart/2005/8/layout/list1"/>
    <dgm:cxn modelId="{F9768869-9C08-4B1B-B20D-F29C3C8253CC}" type="presOf" srcId="{C3AC022E-25A0-4761-92FD-6BADD9E2E15C}" destId="{36311FD3-724A-4179-B9B4-0E404D9861B4}" srcOrd="1" destOrd="0" presId="urn:microsoft.com/office/officeart/2005/8/layout/list1"/>
    <dgm:cxn modelId="{D4576B6A-F570-8A4B-B313-FBD6F0B33CA4}" srcId="{73D947E0-108F-4D20-A71E-3CF329F97212}" destId="{628D10BB-9B9C-4AAC-96DF-5A8DE4873975}" srcOrd="4" destOrd="0" parTransId="{8068D302-25C2-4D0F-A4DB-1A41D28C3782}" sibTransId="{DCF671C1-1FF9-47DB-A169-92A655C02670}"/>
    <dgm:cxn modelId="{CDCA357B-7C2D-4156-B8D7-9BA466F23E69}" srcId="{4C7ABD32-6C82-491D-8F0E-7EA74DDE6922}" destId="{D3D9F02B-5499-4843-BEE1-4A81CB121DF3}" srcOrd="0" destOrd="0" parTransId="{70D752D9-12AD-4727-9352-06BA140168EF}" sibTransId="{24CCEBFD-6717-4C52-9C5E-CF8DB88E17A3}"/>
    <dgm:cxn modelId="{6BD25086-B599-4BBE-A3BB-5FA18B7369F6}" type="presOf" srcId="{4C7ABD32-6C82-491D-8F0E-7EA74DDE6922}" destId="{C2443CC3-D048-4AB2-8725-919162F07B5F}" srcOrd="0" destOrd="0" presId="urn:microsoft.com/office/officeart/2005/8/layout/list1"/>
    <dgm:cxn modelId="{4F6ECC8D-70AF-AB4A-84F7-A1A659E70815}" type="presOf" srcId="{38F5E87B-67BD-0049-BE8D-B6F789A79037}" destId="{E7F2387A-BABF-4402-BB3A-8FE2752D2C9C}" srcOrd="0" destOrd="3" presId="urn:microsoft.com/office/officeart/2005/8/layout/list1"/>
    <dgm:cxn modelId="{0C37B790-39B5-4BCE-B077-E554403F8259}" type="presOf" srcId="{C3D70840-0F19-6F46-AAED-414A169E9450}" destId="{E7F2387A-BABF-4402-BB3A-8FE2752D2C9C}" srcOrd="0" destOrd="1" presId="urn:microsoft.com/office/officeart/2005/8/layout/list1"/>
    <dgm:cxn modelId="{E789F59A-D275-D049-A274-AC74B25C29C8}" srcId="{73D947E0-108F-4D20-A71E-3CF329F97212}" destId="{C3D70840-0F19-6F46-AAED-414A169E9450}" srcOrd="1" destOrd="0" parTransId="{853084CD-86BB-E546-A014-B923EA631110}" sibTransId="{05A6B90A-806C-2745-9505-D7F84038251C}"/>
    <dgm:cxn modelId="{BFE4159B-DDC2-4E18-8B37-2A4C886E477B}" type="presOf" srcId="{D3D9F02B-5499-4843-BEE1-4A81CB121DF3}" destId="{19BCECC5-BFFE-42CB-8C42-AFEA40384A45}" srcOrd="0" destOrd="0" presId="urn:microsoft.com/office/officeart/2005/8/layout/list1"/>
    <dgm:cxn modelId="{27A434AD-6135-4B56-98FF-7FDBF64F6ACE}" srcId="{0DD8915E-DC14-41D6-9BB5-F49E1C265163}" destId="{98D56DD9-F5A8-46AD-8286-62E8D386F076}" srcOrd="3" destOrd="0" parTransId="{0855EB76-6587-4DA2-AAC1-08CB994B8113}" sibTransId="{4449A965-2982-4666-98FF-1F8E8D77322D}"/>
    <dgm:cxn modelId="{104CCABA-D2E7-4F66-8766-536049D10333}" type="presOf" srcId="{98D56DD9-F5A8-46AD-8286-62E8D386F076}" destId="{D7F20F99-5135-432C-849D-7059778FAA81}" srcOrd="0" destOrd="0" presId="urn:microsoft.com/office/officeart/2005/8/layout/list1"/>
    <dgm:cxn modelId="{B0B526BF-876D-461C-86DB-172339A87085}" type="presOf" srcId="{F1F58065-40C4-41F1-8E3C-9BFA929F4CDD}" destId="{E7F2387A-BABF-4402-BB3A-8FE2752D2C9C}" srcOrd="0" destOrd="0" presId="urn:microsoft.com/office/officeart/2005/8/layout/list1"/>
    <dgm:cxn modelId="{9CA250C1-D070-49B9-8955-38C65014552C}" type="presOf" srcId="{73D947E0-108F-4D20-A71E-3CF329F97212}" destId="{4DE66D92-7C60-4676-8CD1-1B6B0C1E269F}" srcOrd="0" destOrd="0" presId="urn:microsoft.com/office/officeart/2005/8/layout/list1"/>
    <dgm:cxn modelId="{F101CAC6-69C0-495B-98DE-74478BF62BCD}" type="presOf" srcId="{4C7ABD32-6C82-491D-8F0E-7EA74DDE6922}" destId="{08DF915D-357C-41AF-BACC-9D8BA9510742}" srcOrd="1" destOrd="0" presId="urn:microsoft.com/office/officeart/2005/8/layout/list1"/>
    <dgm:cxn modelId="{94E420D5-B2EB-4360-8F48-49D64B78A402}" srcId="{C3AC022E-25A0-4761-92FD-6BADD9E2E15C}" destId="{C72392B9-737A-4754-8899-B17CD1F8FE7A}" srcOrd="0" destOrd="0" parTransId="{1CE2A65F-A3B1-42D1-B396-3EC02FD2153B}" sibTransId="{2FB658C3-6077-4EAF-AFB3-80836B59A8CD}"/>
    <dgm:cxn modelId="{3F86B7D8-4687-4ACC-84BA-DC221B34D5E8}" srcId="{98D56DD9-F5A8-46AD-8286-62E8D386F076}" destId="{59C474FD-74C2-40A0-9E4D-B6E4EAA5AC1E}" srcOrd="1" destOrd="0" parTransId="{94D47BAB-6C72-45FC-AA74-F555D6D1CB6E}" sibTransId="{6B3D7286-F808-493C-9BE0-EC2D144017C4}"/>
    <dgm:cxn modelId="{C68563DC-F606-4CFB-8A61-246A9D6A52BD}" srcId="{0DD8915E-DC14-41D6-9BB5-F49E1C265163}" destId="{C3AC022E-25A0-4761-92FD-6BADD9E2E15C}" srcOrd="1" destOrd="0" parTransId="{1618B3FD-6225-4238-B742-789288501EE3}" sibTransId="{CC6464F1-85E7-4C1F-B96A-3C2CEE4FA041}"/>
    <dgm:cxn modelId="{C500A3E2-3B68-480B-8987-A05F1A261EA6}" type="presOf" srcId="{981FBDE0-D7A2-40B0-8B85-BE83F6AA70D1}" destId="{91DACFF2-A37D-4AD3-BF04-8110E8290C35}" srcOrd="0" destOrd="0" presId="urn:microsoft.com/office/officeart/2005/8/layout/list1"/>
    <dgm:cxn modelId="{E523DCED-4B94-4063-8876-F1D3A4138E6F}" srcId="{0DD8915E-DC14-41D6-9BB5-F49E1C265163}" destId="{4C7ABD32-6C82-491D-8F0E-7EA74DDE6922}" srcOrd="2" destOrd="0" parTransId="{9B99A9C3-437C-4E02-8F6A-BBF261451790}" sibTransId="{C55EB546-B5E6-41EF-B2C8-B3207548675E}"/>
    <dgm:cxn modelId="{DA378CFF-7A67-437F-ACC3-57499C851E2F}" type="presOf" srcId="{98D56DD9-F5A8-46AD-8286-62E8D386F076}" destId="{5E0AD206-E0DE-4B94-A527-2CE7F2F19AA8}" srcOrd="1" destOrd="0" presId="urn:microsoft.com/office/officeart/2005/8/layout/list1"/>
    <dgm:cxn modelId="{51A4F9D3-B715-457E-8197-EE82AA157F8E}" type="presParOf" srcId="{6F894A65-7B5B-40B5-8B17-5574DBF2C2F8}" destId="{29277B3C-144B-4B80-9B24-BE07C3E6915C}" srcOrd="0" destOrd="0" presId="urn:microsoft.com/office/officeart/2005/8/layout/list1"/>
    <dgm:cxn modelId="{6BB34DC9-B83B-4167-BDE9-BA5AE7599D58}" type="presParOf" srcId="{29277B3C-144B-4B80-9B24-BE07C3E6915C}" destId="{4DE66D92-7C60-4676-8CD1-1B6B0C1E269F}" srcOrd="0" destOrd="0" presId="urn:microsoft.com/office/officeart/2005/8/layout/list1"/>
    <dgm:cxn modelId="{2CCF7178-A9A8-4347-BC09-B3C64B24465C}" type="presParOf" srcId="{29277B3C-144B-4B80-9B24-BE07C3E6915C}" destId="{A95F153A-1873-4F6C-801C-4C82C5C4B3E2}" srcOrd="1" destOrd="0" presId="urn:microsoft.com/office/officeart/2005/8/layout/list1"/>
    <dgm:cxn modelId="{0E37A547-D2EA-44B0-879D-70CF1D4F69B4}" type="presParOf" srcId="{6F894A65-7B5B-40B5-8B17-5574DBF2C2F8}" destId="{3D91A91E-6744-4BCF-8BBE-3ECDEE481048}" srcOrd="1" destOrd="0" presId="urn:microsoft.com/office/officeart/2005/8/layout/list1"/>
    <dgm:cxn modelId="{44DF3906-AB47-413B-B4CF-E6213DF23650}" type="presParOf" srcId="{6F894A65-7B5B-40B5-8B17-5574DBF2C2F8}" destId="{E7F2387A-BABF-4402-BB3A-8FE2752D2C9C}" srcOrd="2" destOrd="0" presId="urn:microsoft.com/office/officeart/2005/8/layout/list1"/>
    <dgm:cxn modelId="{01AFEE88-DCFB-4AB9-85BB-6F670EB62E60}" type="presParOf" srcId="{6F894A65-7B5B-40B5-8B17-5574DBF2C2F8}" destId="{7DA127B2-4E4E-4B31-8CB1-ACCB34261BAF}" srcOrd="3" destOrd="0" presId="urn:microsoft.com/office/officeart/2005/8/layout/list1"/>
    <dgm:cxn modelId="{D07E3E09-FFBF-4472-AFA6-22055E79012A}" type="presParOf" srcId="{6F894A65-7B5B-40B5-8B17-5574DBF2C2F8}" destId="{542D0BFD-5256-4E80-987B-BDB6A74CCAFB}" srcOrd="4" destOrd="0" presId="urn:microsoft.com/office/officeart/2005/8/layout/list1"/>
    <dgm:cxn modelId="{23C41085-B7A2-47F2-90A9-EC9C54624BE4}" type="presParOf" srcId="{542D0BFD-5256-4E80-987B-BDB6A74CCAFB}" destId="{7456926B-E7B9-49EC-99DF-D216CFD4351C}" srcOrd="0" destOrd="0" presId="urn:microsoft.com/office/officeart/2005/8/layout/list1"/>
    <dgm:cxn modelId="{888E1022-B275-4486-9F62-7D4ED2936AE6}" type="presParOf" srcId="{542D0BFD-5256-4E80-987B-BDB6A74CCAFB}" destId="{36311FD3-724A-4179-B9B4-0E404D9861B4}" srcOrd="1" destOrd="0" presId="urn:microsoft.com/office/officeart/2005/8/layout/list1"/>
    <dgm:cxn modelId="{6B78909C-0C50-4157-A069-96EB76CFE54D}" type="presParOf" srcId="{6F894A65-7B5B-40B5-8B17-5574DBF2C2F8}" destId="{62E09433-2078-4693-8298-54E33D6FC551}" srcOrd="5" destOrd="0" presId="urn:microsoft.com/office/officeart/2005/8/layout/list1"/>
    <dgm:cxn modelId="{13871133-D707-4E48-9A2E-17375E745EC6}" type="presParOf" srcId="{6F894A65-7B5B-40B5-8B17-5574DBF2C2F8}" destId="{FC4D3F3D-14B3-4E36-9B5E-01ABF7A7B17B}" srcOrd="6" destOrd="0" presId="urn:microsoft.com/office/officeart/2005/8/layout/list1"/>
    <dgm:cxn modelId="{9C0B8CD3-1C9D-4CF9-AD08-BBB979DD48D3}" type="presParOf" srcId="{6F894A65-7B5B-40B5-8B17-5574DBF2C2F8}" destId="{229F8422-9A6A-415C-B5B6-83C1AA8A56B7}" srcOrd="7" destOrd="0" presId="urn:microsoft.com/office/officeart/2005/8/layout/list1"/>
    <dgm:cxn modelId="{229A2B3F-639B-4C0B-A76A-E230DB21256E}" type="presParOf" srcId="{6F894A65-7B5B-40B5-8B17-5574DBF2C2F8}" destId="{88830EFF-A8A2-414A-84A5-99DB0FFC5C02}" srcOrd="8" destOrd="0" presId="urn:microsoft.com/office/officeart/2005/8/layout/list1"/>
    <dgm:cxn modelId="{6018A6F7-E59C-43FE-8A58-3CA2787D91F8}" type="presParOf" srcId="{88830EFF-A8A2-414A-84A5-99DB0FFC5C02}" destId="{C2443CC3-D048-4AB2-8725-919162F07B5F}" srcOrd="0" destOrd="0" presId="urn:microsoft.com/office/officeart/2005/8/layout/list1"/>
    <dgm:cxn modelId="{FC409C7C-8879-43F5-B789-EC42906ED9A7}" type="presParOf" srcId="{88830EFF-A8A2-414A-84A5-99DB0FFC5C02}" destId="{08DF915D-357C-41AF-BACC-9D8BA9510742}" srcOrd="1" destOrd="0" presId="urn:microsoft.com/office/officeart/2005/8/layout/list1"/>
    <dgm:cxn modelId="{326FFBC6-6A26-4506-89B0-DEC1FE7670D3}" type="presParOf" srcId="{6F894A65-7B5B-40B5-8B17-5574DBF2C2F8}" destId="{DE9CF405-2FD8-486C-A869-9D5EC593D156}" srcOrd="9" destOrd="0" presId="urn:microsoft.com/office/officeart/2005/8/layout/list1"/>
    <dgm:cxn modelId="{4F8C676C-040B-4DE4-AC38-A3DEA4A2FB7C}" type="presParOf" srcId="{6F894A65-7B5B-40B5-8B17-5574DBF2C2F8}" destId="{19BCECC5-BFFE-42CB-8C42-AFEA40384A45}" srcOrd="10" destOrd="0" presId="urn:microsoft.com/office/officeart/2005/8/layout/list1"/>
    <dgm:cxn modelId="{D6BA4441-CFCB-4219-94D0-3B7F5EA6410A}" type="presParOf" srcId="{6F894A65-7B5B-40B5-8B17-5574DBF2C2F8}" destId="{89260035-CC2B-468D-AEAD-C0B6E209407A}" srcOrd="11" destOrd="0" presId="urn:microsoft.com/office/officeart/2005/8/layout/list1"/>
    <dgm:cxn modelId="{1B1B524E-5B18-42F3-8D31-0A624052A7BA}" type="presParOf" srcId="{6F894A65-7B5B-40B5-8B17-5574DBF2C2F8}" destId="{C19CF6BE-221A-45F4-8934-CA5F8C7F8104}" srcOrd="12" destOrd="0" presId="urn:microsoft.com/office/officeart/2005/8/layout/list1"/>
    <dgm:cxn modelId="{85DE4041-4F06-442E-8716-9384CDF8D127}" type="presParOf" srcId="{C19CF6BE-221A-45F4-8934-CA5F8C7F8104}" destId="{D7F20F99-5135-432C-849D-7059778FAA81}" srcOrd="0" destOrd="0" presId="urn:microsoft.com/office/officeart/2005/8/layout/list1"/>
    <dgm:cxn modelId="{09E40239-F42E-4E85-802D-1C036914DD9E}" type="presParOf" srcId="{C19CF6BE-221A-45F4-8934-CA5F8C7F8104}" destId="{5E0AD206-E0DE-4B94-A527-2CE7F2F19AA8}" srcOrd="1" destOrd="0" presId="urn:microsoft.com/office/officeart/2005/8/layout/list1"/>
    <dgm:cxn modelId="{422366CE-0BB4-4685-994E-F347E1FE4ADB}" type="presParOf" srcId="{6F894A65-7B5B-40B5-8B17-5574DBF2C2F8}" destId="{06EFA858-7D7F-4EFE-BE18-1443B0D913C8}" srcOrd="13" destOrd="0" presId="urn:microsoft.com/office/officeart/2005/8/layout/list1"/>
    <dgm:cxn modelId="{257F4FD1-0657-47FA-BB5A-2BE6DE5894DB}" type="presParOf" srcId="{6F894A65-7B5B-40B5-8B17-5574DBF2C2F8}" destId="{91DACFF2-A37D-4AD3-BF04-8110E8290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pPr rtl="0"/>
          <a:r>
            <a:rPr lang="en-US" sz="2400">
              <a:latin typeface="+mn-lt"/>
              <a:ea typeface="+mn-lt"/>
              <a:cs typeface="+mn-lt"/>
            </a:rPr>
            <a:t>Verify that a new project typology is successfully created if the actor is the administrator 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CFBCFF23-75D4-4E15-A92C-61274B32BBC0}">
      <dgm:prSet custT="1"/>
      <dgm:spPr/>
      <dgm:t>
        <a:bodyPr/>
        <a:lstStyle/>
        <a:p>
          <a:r>
            <a:rPr lang="en-US" sz="2400">
              <a:latin typeface="+mn-lt"/>
              <a:ea typeface="+mn-lt"/>
              <a:cs typeface="+mn-lt"/>
            </a:rPr>
            <a:t>Verify that a project typology is not created if it already exists</a:t>
          </a:r>
        </a:p>
      </dgm:t>
    </dgm:pt>
    <dgm:pt modelId="{D43F4220-1A87-4326-A842-4B026B8C4146}" type="parTrans" cxnId="{2A912A48-F7DB-435A-A1FB-32A102F225CF}">
      <dgm:prSet/>
      <dgm:spPr/>
      <dgm:t>
        <a:bodyPr/>
        <a:lstStyle/>
        <a:p>
          <a:endParaRPr lang="en-US"/>
        </a:p>
      </dgm:t>
    </dgm:pt>
    <dgm:pt modelId="{A29E438E-E84B-4338-B8D6-322004DBA4B8}" type="sibTrans" cxnId="{2A912A48-F7DB-435A-A1FB-32A102F225CF}">
      <dgm:prSet/>
      <dgm:spPr/>
      <dgm:t>
        <a:bodyPr/>
        <a:lstStyle/>
        <a:p>
          <a:endParaRPr lang="en-US"/>
        </a:p>
      </dgm:t>
    </dgm:pt>
    <dgm:pt modelId="{B7E07A73-E002-45A3-B3A9-3A29495D8651}">
      <dgm:prSet custT="1"/>
      <dgm:spPr/>
      <dgm:t>
        <a:bodyPr/>
        <a:lstStyle/>
        <a:p>
          <a:r>
            <a:rPr lang="en-US" sz="2400">
              <a:latin typeface="+mn-lt"/>
              <a:ea typeface="+mn-lt"/>
              <a:cs typeface="+mn-lt"/>
            </a:rPr>
            <a:t>Verify that a project typology is not created if the actor is not the administrator</a:t>
          </a:r>
        </a:p>
      </dgm:t>
    </dgm:pt>
    <dgm:pt modelId="{6D19EE65-0224-4428-BC38-5EC464A79298}" type="parTrans" cxnId="{581DB304-A22A-42C3-B069-E0AF2FF8116C}">
      <dgm:prSet/>
      <dgm:spPr/>
      <dgm:t>
        <a:bodyPr/>
        <a:lstStyle/>
        <a:p>
          <a:endParaRPr lang="en-US"/>
        </a:p>
      </dgm:t>
    </dgm:pt>
    <dgm:pt modelId="{BA32AB87-5D14-4912-AAC7-5736CE595E47}" type="sibTrans" cxnId="{581DB304-A22A-42C3-B069-E0AF2FF8116C}">
      <dgm:prSet/>
      <dgm:spPr/>
      <dgm:t>
        <a:bodyPr/>
        <a:lstStyle/>
        <a:p>
          <a:endParaRPr lang="en-US"/>
        </a:p>
      </dgm:t>
    </dgm:pt>
    <dgm:pt modelId="{A07DF0E9-D2A7-4C1F-AFBD-24F4F806C656}">
      <dgm:prSet custT="1"/>
      <dgm:spPr/>
      <dgm:t>
        <a:bodyPr/>
        <a:lstStyle/>
        <a:p>
          <a:r>
            <a:rPr lang="en-US" sz="2400">
              <a:latin typeface="+mn-lt"/>
              <a:ea typeface="+mn-lt"/>
              <a:cs typeface="+mn-lt"/>
            </a:rPr>
            <a:t>Verify that a project typology is not created if the name is invalid (empty)</a:t>
          </a:r>
        </a:p>
      </dgm:t>
    </dgm:pt>
    <dgm:pt modelId="{6EF278A5-3126-45B6-927A-6AF7F83DF5FB}" type="parTrans" cxnId="{28DD6D72-0717-4FF9-82F3-BE36A1D92094}">
      <dgm:prSet/>
      <dgm:spPr/>
      <dgm:t>
        <a:bodyPr/>
        <a:lstStyle/>
        <a:p>
          <a:endParaRPr lang="en-US"/>
        </a:p>
      </dgm:t>
    </dgm:pt>
    <dgm:pt modelId="{49790B53-CA84-497B-986A-033FDD71BB06}" type="sibTrans" cxnId="{28DD6D72-0717-4FF9-82F3-BE36A1D92094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45F03B70-E734-49BB-946D-E11EBD9C60F2}" type="pres">
      <dgm:prSet presAssocID="{CFBCFF23-75D4-4E15-A92C-61274B32BB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D8B743F-3BB0-46A0-8344-35A83E539547}" type="pres">
      <dgm:prSet presAssocID="{A29E438E-E84B-4338-B8D6-322004DBA4B8}" presName="spacer" presStyleCnt="0"/>
      <dgm:spPr/>
    </dgm:pt>
    <dgm:pt modelId="{2196B621-37AA-4964-B23C-29ECF8AFC254}" type="pres">
      <dgm:prSet presAssocID="{A07DF0E9-D2A7-4C1F-AFBD-24F4F806C6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F083AA-7AAF-49AC-9FFA-016BF5ABF39E}" type="pres">
      <dgm:prSet presAssocID="{49790B53-CA84-497B-986A-033FDD71BB06}" presName="spacer" presStyleCnt="0"/>
      <dgm:spPr/>
    </dgm:pt>
    <dgm:pt modelId="{835D1048-76AC-4AC0-AFB8-D7D9BF369737}" type="pres">
      <dgm:prSet presAssocID="{B7E07A73-E002-45A3-B3A9-3A29495D865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1DB304-A22A-42C3-B069-E0AF2FF8116C}" srcId="{3ADA733E-1005-4BB5-B3BE-225A0A23B452}" destId="{B7E07A73-E002-45A3-B3A9-3A29495D8651}" srcOrd="3" destOrd="0" parTransId="{6D19EE65-0224-4428-BC38-5EC464A79298}" sibTransId="{BA32AB87-5D14-4912-AAC7-5736CE595E47}"/>
    <dgm:cxn modelId="{733CE408-FD47-4A44-B0CD-E50099C6761A}" type="presOf" srcId="{CFBCFF23-75D4-4E15-A92C-61274B32BBC0}" destId="{45F03B70-E734-49BB-946D-E11EBD9C60F2}" srcOrd="0" destOrd="0" presId="urn:microsoft.com/office/officeart/2005/8/layout/vList2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2A912A48-F7DB-435A-A1FB-32A102F225CF}" srcId="{3ADA733E-1005-4BB5-B3BE-225A0A23B452}" destId="{CFBCFF23-75D4-4E15-A92C-61274B32BBC0}" srcOrd="1" destOrd="0" parTransId="{D43F4220-1A87-4326-A842-4B026B8C4146}" sibTransId="{A29E438E-E84B-4338-B8D6-322004DBA4B8}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28DD6D72-0717-4FF9-82F3-BE36A1D92094}" srcId="{3ADA733E-1005-4BB5-B3BE-225A0A23B452}" destId="{A07DF0E9-D2A7-4C1F-AFBD-24F4F806C656}" srcOrd="2" destOrd="0" parTransId="{6EF278A5-3126-45B6-927A-6AF7F83DF5FB}" sibTransId="{49790B53-CA84-497B-986A-033FDD71BB06}"/>
    <dgm:cxn modelId="{49FD5D8E-DDFA-402F-BBF4-11A474C9E15B}" type="presOf" srcId="{B7E07A73-E002-45A3-B3A9-3A29495D8651}" destId="{835D1048-76AC-4AC0-AFB8-D7D9BF369737}" srcOrd="0" destOrd="0" presId="urn:microsoft.com/office/officeart/2005/8/layout/vList2"/>
    <dgm:cxn modelId="{9D60D496-628F-9A4B-997F-3520C6950BF6}" type="presOf" srcId="{687A79C6-3458-6540-ACFC-477154D960F2}" destId="{C3D3BF5A-B411-B84C-8F4F-28B25F58D0F2}" srcOrd="0" destOrd="0" presId="urn:microsoft.com/office/officeart/2005/8/layout/vList2"/>
    <dgm:cxn modelId="{1AE39EA8-8359-4458-AB34-05AB69A8181A}" type="presOf" srcId="{A07DF0E9-D2A7-4C1F-AFBD-24F4F806C656}" destId="{2196B621-37AA-4964-B23C-29ECF8AFC254}" srcOrd="0" destOrd="0" presId="urn:microsoft.com/office/officeart/2005/8/layout/vList2"/>
    <dgm:cxn modelId="{DB009F76-6BBD-444A-878F-282411D68A54}" type="presParOf" srcId="{95EEE438-0AD4-45BE-B8F3-02EF23FB22A3}" destId="{C3D3BF5A-B411-B84C-8F4F-28B25F58D0F2}" srcOrd="0" destOrd="0" presId="urn:microsoft.com/office/officeart/2005/8/layout/vList2"/>
    <dgm:cxn modelId="{9A038763-25DC-184F-BD48-FCBC1B9CA09C}" type="presParOf" srcId="{95EEE438-0AD4-45BE-B8F3-02EF23FB22A3}" destId="{09F6CC7E-D57F-AA45-A540-AFE12CDD8D42}" srcOrd="1" destOrd="0" presId="urn:microsoft.com/office/officeart/2005/8/layout/vList2"/>
    <dgm:cxn modelId="{E18483F4-477B-4226-9A98-1D51B98CCDB2}" type="presParOf" srcId="{95EEE438-0AD4-45BE-B8F3-02EF23FB22A3}" destId="{45F03B70-E734-49BB-946D-E11EBD9C60F2}" srcOrd="2" destOrd="0" presId="urn:microsoft.com/office/officeart/2005/8/layout/vList2"/>
    <dgm:cxn modelId="{ADCEEAD4-DB10-45C8-AD79-4E64E1B87B33}" type="presParOf" srcId="{95EEE438-0AD4-45BE-B8F3-02EF23FB22A3}" destId="{0D8B743F-3BB0-46A0-8344-35A83E539547}" srcOrd="3" destOrd="0" presId="urn:microsoft.com/office/officeart/2005/8/layout/vList2"/>
    <dgm:cxn modelId="{2A94862D-834B-4A94-944D-D6E309319C53}" type="presParOf" srcId="{95EEE438-0AD4-45BE-B8F3-02EF23FB22A3}" destId="{2196B621-37AA-4964-B23C-29ECF8AFC254}" srcOrd="4" destOrd="0" presId="urn:microsoft.com/office/officeart/2005/8/layout/vList2"/>
    <dgm:cxn modelId="{7A2ED561-42AF-4832-82DA-0D3E1A542418}" type="presParOf" srcId="{95EEE438-0AD4-45BE-B8F3-02EF23FB22A3}" destId="{42F083AA-7AAF-49AC-9FFA-016BF5ABF39E}" srcOrd="5" destOrd="0" presId="urn:microsoft.com/office/officeart/2005/8/layout/vList2"/>
    <dgm:cxn modelId="{2A0F8909-9B57-47B6-A0BC-387F87220CB9}" type="presParOf" srcId="{95EEE438-0AD4-45BE-B8F3-02EF23FB22A3}" destId="{835D1048-76AC-4AC0-AFB8-D7D9BF3697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pPr rtl="0"/>
          <a:r>
            <a:rPr lang="en-US" sz="2400">
              <a:latin typeface="+mn-lt"/>
              <a:ea typeface="+mn-lt"/>
              <a:cs typeface="+mn-lt"/>
            </a:rPr>
            <a:t>Verify that a new business sector is successfully created if the actor is the administrator 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>
              <a:latin typeface="+mn-lt"/>
              <a:ea typeface="+mn-lt"/>
              <a:cs typeface="+mn-lt"/>
            </a:rPr>
            <a:t>Verify that a business sector is not created if it already exists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B7D0E00E-7543-46A6-9AC1-023B6AA00A77}">
      <dgm:prSet custT="1"/>
      <dgm:spPr/>
      <dgm:t>
        <a:bodyPr/>
        <a:lstStyle/>
        <a:p>
          <a:r>
            <a:rPr lang="en-US" sz="2400">
              <a:latin typeface="+mn-lt"/>
              <a:ea typeface="+mn-lt"/>
              <a:cs typeface="+mn-lt"/>
            </a:rPr>
            <a:t>Verify that a business sector is not created if the actor is not the administrator </a:t>
          </a:r>
        </a:p>
      </dgm:t>
    </dgm:pt>
    <dgm:pt modelId="{FB556137-CE84-40A3-9C69-DEBC24C427AB}" type="parTrans" cxnId="{461D3AED-0706-4E02-9C6E-9BB9D131E465}">
      <dgm:prSet/>
      <dgm:spPr/>
      <dgm:t>
        <a:bodyPr/>
        <a:lstStyle/>
        <a:p>
          <a:endParaRPr lang="en-US"/>
        </a:p>
      </dgm:t>
    </dgm:pt>
    <dgm:pt modelId="{2114650A-6CD4-4DA9-A178-D065FBF1D5B0}" type="sibTrans" cxnId="{461D3AED-0706-4E02-9C6E-9BB9D131E465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2225C3-2ADD-46A7-A6EB-058295739DBE}" type="pres">
      <dgm:prSet presAssocID="{1DC32655-40C7-4464-9D17-0705D45DBBC6}" presName="spacer" presStyleCnt="0"/>
      <dgm:spPr/>
    </dgm:pt>
    <dgm:pt modelId="{E76B7C7D-F051-46F1-A7FE-FB7FCC613187}" type="pres">
      <dgm:prSet presAssocID="{B7D0E00E-7543-46A6-9AC1-023B6AA0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2CDB18-4A70-4CED-A2D9-C75BC14A63D0}" type="presOf" srcId="{B7D0E00E-7543-46A6-9AC1-023B6AA00A77}" destId="{E76B7C7D-F051-46F1-A7FE-FB7FCC613187}" srcOrd="0" destOrd="0" presId="urn:microsoft.com/office/officeart/2005/8/layout/vList2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9D60D496-628F-9A4B-997F-3520C6950BF6}" type="presOf" srcId="{687A79C6-3458-6540-ACFC-477154D960F2}" destId="{C3D3BF5A-B411-B84C-8F4F-28B25F58D0F2}" srcOrd="0" destOrd="0" presId="urn:microsoft.com/office/officeart/2005/8/layout/vList2"/>
    <dgm:cxn modelId="{03297FC9-2E13-4B87-8930-3FBB6C691175}" type="presOf" srcId="{99101F29-ED95-4B91-8C01-CFAFAB171D7D}" destId="{CBB5C4F8-3A8A-4148-8433-16AA26359114}" srcOrd="0" destOrd="0" presId="urn:microsoft.com/office/officeart/2005/8/layout/vList2"/>
    <dgm:cxn modelId="{461D3AED-0706-4E02-9C6E-9BB9D131E465}" srcId="{3ADA733E-1005-4BB5-B3BE-225A0A23B452}" destId="{B7D0E00E-7543-46A6-9AC1-023B6AA00A77}" srcOrd="2" destOrd="0" parTransId="{FB556137-CE84-40A3-9C69-DEBC24C427AB}" sibTransId="{2114650A-6CD4-4DA9-A178-D065FBF1D5B0}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DB009F76-6BBD-444A-878F-282411D68A54}" type="presParOf" srcId="{95EEE438-0AD4-45BE-B8F3-02EF23FB22A3}" destId="{C3D3BF5A-B411-B84C-8F4F-28B25F58D0F2}" srcOrd="0" destOrd="0" presId="urn:microsoft.com/office/officeart/2005/8/layout/vList2"/>
    <dgm:cxn modelId="{9A038763-25DC-184F-BD48-FCBC1B9CA09C}" type="presParOf" srcId="{95EEE438-0AD4-45BE-B8F3-02EF23FB22A3}" destId="{09F6CC7E-D57F-AA45-A540-AFE12CDD8D42}" srcOrd="1" destOrd="0" presId="urn:microsoft.com/office/officeart/2005/8/layout/vList2"/>
    <dgm:cxn modelId="{486619B9-D6D1-4132-B72E-9C1307E98150}" type="presParOf" srcId="{95EEE438-0AD4-45BE-B8F3-02EF23FB22A3}" destId="{CBB5C4F8-3A8A-4148-8433-16AA26359114}" srcOrd="2" destOrd="0" presId="urn:microsoft.com/office/officeart/2005/8/layout/vList2"/>
    <dgm:cxn modelId="{69E1E594-BF6D-4638-9B43-BB1AC5F2B8AF}" type="presParOf" srcId="{95EEE438-0AD4-45BE-B8F3-02EF23FB22A3}" destId="{E32225C3-2ADD-46A7-A6EB-058295739DBE}" srcOrd="3" destOrd="0" presId="urn:microsoft.com/office/officeart/2005/8/layout/vList2"/>
    <dgm:cxn modelId="{92C2147D-4413-437F-986D-8CEB33602E66}" type="presParOf" srcId="{95EEE438-0AD4-45BE-B8F3-02EF23FB22A3}" destId="{E76B7C7D-F051-46F1-A7FE-FB7FCC6131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pPr rtl="0"/>
          <a:r>
            <a:rPr lang="en-US" sz="2400"/>
            <a:t>Verify that a new customer is successfully added if the actor is the administrator 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 new customer is not added if the name is invalid (empty)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B7D0E00E-7543-46A6-9AC1-023B6AA00A77}">
      <dgm:prSet custT="1"/>
      <dgm:spPr/>
      <dgm:t>
        <a:bodyPr/>
        <a:lstStyle/>
        <a:p>
          <a:r>
            <a:rPr lang="en-US" sz="2400"/>
            <a:t>Verify that a new customer is not added if it’s NIF is empty</a:t>
          </a:r>
        </a:p>
      </dgm:t>
    </dgm:pt>
    <dgm:pt modelId="{FB556137-CE84-40A3-9C69-DEBC24C427AB}" type="parTrans" cxnId="{461D3AED-0706-4E02-9C6E-9BB9D131E465}">
      <dgm:prSet/>
      <dgm:spPr/>
      <dgm:t>
        <a:bodyPr/>
        <a:lstStyle/>
        <a:p>
          <a:endParaRPr lang="en-US"/>
        </a:p>
      </dgm:t>
    </dgm:pt>
    <dgm:pt modelId="{2114650A-6CD4-4DA9-A178-D065FBF1D5B0}" type="sibTrans" cxnId="{461D3AED-0706-4E02-9C6E-9BB9D131E465}">
      <dgm:prSet/>
      <dgm:spPr/>
      <dgm:t>
        <a:bodyPr/>
        <a:lstStyle/>
        <a:p>
          <a:endParaRPr lang="en-US"/>
        </a:p>
      </dgm:t>
    </dgm:pt>
    <dgm:pt modelId="{5D5590A0-855A-604F-961C-6605D4F9B208}">
      <dgm:prSet custT="1"/>
      <dgm:spPr/>
      <dgm:t>
        <a:bodyPr/>
        <a:lstStyle/>
        <a:p>
          <a:r>
            <a:rPr lang="en-US" sz="2400"/>
            <a:t>Verify that a new customer is not added if the actor is not the administrator </a:t>
          </a:r>
          <a:endParaRPr lang="en-GB" sz="2400"/>
        </a:p>
      </dgm:t>
    </dgm:pt>
    <dgm:pt modelId="{12E59A82-9D66-D54F-81C2-262E945DAEAC}" type="parTrans" cxnId="{FF1708DE-C1FA-E544-BEDC-751CA797308F}">
      <dgm:prSet/>
      <dgm:spPr/>
      <dgm:t>
        <a:bodyPr/>
        <a:lstStyle/>
        <a:p>
          <a:endParaRPr lang="en-GB"/>
        </a:p>
      </dgm:t>
    </dgm:pt>
    <dgm:pt modelId="{A5CED9A3-B363-8944-8B58-161B76F87679}" type="sibTrans" cxnId="{FF1708DE-C1FA-E544-BEDC-751CA797308F}">
      <dgm:prSet/>
      <dgm:spPr/>
      <dgm:t>
        <a:bodyPr/>
        <a:lstStyle/>
        <a:p>
          <a:endParaRPr lang="en-GB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2225C3-2ADD-46A7-A6EB-058295739DBE}" type="pres">
      <dgm:prSet presAssocID="{1DC32655-40C7-4464-9D17-0705D45DBBC6}" presName="spacer" presStyleCnt="0"/>
      <dgm:spPr/>
    </dgm:pt>
    <dgm:pt modelId="{F99579B1-A75C-3E48-9C25-945441C7AF5E}" type="pres">
      <dgm:prSet presAssocID="{5D5590A0-855A-604F-961C-6605D4F9B2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8FCEEA-3835-2E4B-87B0-526CB2AE3B0D}" type="pres">
      <dgm:prSet presAssocID="{A5CED9A3-B363-8944-8B58-161B76F87679}" presName="spacer" presStyleCnt="0"/>
      <dgm:spPr/>
    </dgm:pt>
    <dgm:pt modelId="{E76B7C7D-F051-46F1-A7FE-FB7FCC613187}" type="pres">
      <dgm:prSet presAssocID="{B7D0E00E-7543-46A6-9AC1-023B6AA00A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62CDB18-4A70-4CED-A2D9-C75BC14A63D0}" type="presOf" srcId="{B7D0E00E-7543-46A6-9AC1-023B6AA00A77}" destId="{E76B7C7D-F051-46F1-A7FE-FB7FCC613187}" srcOrd="0" destOrd="0" presId="urn:microsoft.com/office/officeart/2005/8/layout/vList2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3ED48E81-BB2B-E94E-A222-E32A0A891AB5}" type="presOf" srcId="{5D5590A0-855A-604F-961C-6605D4F9B208}" destId="{F99579B1-A75C-3E48-9C25-945441C7AF5E}" srcOrd="0" destOrd="0" presId="urn:microsoft.com/office/officeart/2005/8/layout/vList2"/>
    <dgm:cxn modelId="{9D60D496-628F-9A4B-997F-3520C6950BF6}" type="presOf" srcId="{687A79C6-3458-6540-ACFC-477154D960F2}" destId="{C3D3BF5A-B411-B84C-8F4F-28B25F58D0F2}" srcOrd="0" destOrd="0" presId="urn:microsoft.com/office/officeart/2005/8/layout/vList2"/>
    <dgm:cxn modelId="{03297FC9-2E13-4B87-8930-3FBB6C691175}" type="presOf" srcId="{99101F29-ED95-4B91-8C01-CFAFAB171D7D}" destId="{CBB5C4F8-3A8A-4148-8433-16AA26359114}" srcOrd="0" destOrd="0" presId="urn:microsoft.com/office/officeart/2005/8/layout/vList2"/>
    <dgm:cxn modelId="{FF1708DE-C1FA-E544-BEDC-751CA797308F}" srcId="{3ADA733E-1005-4BB5-B3BE-225A0A23B452}" destId="{5D5590A0-855A-604F-961C-6605D4F9B208}" srcOrd="2" destOrd="0" parTransId="{12E59A82-9D66-D54F-81C2-262E945DAEAC}" sibTransId="{A5CED9A3-B363-8944-8B58-161B76F87679}"/>
    <dgm:cxn modelId="{461D3AED-0706-4E02-9C6E-9BB9D131E465}" srcId="{3ADA733E-1005-4BB5-B3BE-225A0A23B452}" destId="{B7D0E00E-7543-46A6-9AC1-023B6AA00A77}" srcOrd="3" destOrd="0" parTransId="{FB556137-CE84-40A3-9C69-DEBC24C427AB}" sibTransId="{2114650A-6CD4-4DA9-A178-D065FBF1D5B0}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DB009F76-6BBD-444A-878F-282411D68A54}" type="presParOf" srcId="{95EEE438-0AD4-45BE-B8F3-02EF23FB22A3}" destId="{C3D3BF5A-B411-B84C-8F4F-28B25F58D0F2}" srcOrd="0" destOrd="0" presId="urn:microsoft.com/office/officeart/2005/8/layout/vList2"/>
    <dgm:cxn modelId="{9A038763-25DC-184F-BD48-FCBC1B9CA09C}" type="presParOf" srcId="{95EEE438-0AD4-45BE-B8F3-02EF23FB22A3}" destId="{09F6CC7E-D57F-AA45-A540-AFE12CDD8D42}" srcOrd="1" destOrd="0" presId="urn:microsoft.com/office/officeart/2005/8/layout/vList2"/>
    <dgm:cxn modelId="{486619B9-D6D1-4132-B72E-9C1307E98150}" type="presParOf" srcId="{95EEE438-0AD4-45BE-B8F3-02EF23FB22A3}" destId="{CBB5C4F8-3A8A-4148-8433-16AA26359114}" srcOrd="2" destOrd="0" presId="urn:microsoft.com/office/officeart/2005/8/layout/vList2"/>
    <dgm:cxn modelId="{69E1E594-BF6D-4638-9B43-BB1AC5F2B8AF}" type="presParOf" srcId="{95EEE438-0AD4-45BE-B8F3-02EF23FB22A3}" destId="{E32225C3-2ADD-46A7-A6EB-058295739DBE}" srcOrd="3" destOrd="0" presId="urn:microsoft.com/office/officeart/2005/8/layout/vList2"/>
    <dgm:cxn modelId="{C51863FB-C01D-5B49-A30C-86EB02944A9E}" type="presParOf" srcId="{95EEE438-0AD4-45BE-B8F3-02EF23FB22A3}" destId="{F99579B1-A75C-3E48-9C25-945441C7AF5E}" srcOrd="4" destOrd="0" presId="urn:microsoft.com/office/officeart/2005/8/layout/vList2"/>
    <dgm:cxn modelId="{4579D359-DAEA-EB40-A409-312B0CDADF0A}" type="presParOf" srcId="{95EEE438-0AD4-45BE-B8F3-02EF23FB22A3}" destId="{C38FCEEA-3835-2E4B-87B0-526CB2AE3B0D}" srcOrd="5" destOrd="0" presId="urn:microsoft.com/office/officeart/2005/8/layout/vList2"/>
    <dgm:cxn modelId="{92C2147D-4413-437F-986D-8CEB33602E66}" type="presParOf" srcId="{95EEE438-0AD4-45BE-B8F3-02EF23FB22A3}" destId="{E76B7C7D-F051-46F1-A7FE-FB7FCC61318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r>
            <a:rPr lang="en-US" sz="2400"/>
            <a:t>Verify that a new project is registered if the actor is the manager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 project is not registered if it already exists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B7D0E00E-7543-46A6-9AC1-023B6AA00A77}">
      <dgm:prSet custT="1"/>
      <dgm:spPr/>
      <dgm:t>
        <a:bodyPr/>
        <a:lstStyle/>
        <a:p>
          <a:r>
            <a:rPr lang="en-US" sz="2400"/>
            <a:t>Verify that a project is not registered if the actor is not the manager</a:t>
          </a:r>
        </a:p>
      </dgm:t>
    </dgm:pt>
    <dgm:pt modelId="{FB556137-CE84-40A3-9C69-DEBC24C427AB}" type="parTrans" cxnId="{461D3AED-0706-4E02-9C6E-9BB9D131E465}">
      <dgm:prSet/>
      <dgm:spPr/>
      <dgm:t>
        <a:bodyPr/>
        <a:lstStyle/>
        <a:p>
          <a:endParaRPr lang="en-US"/>
        </a:p>
      </dgm:t>
    </dgm:pt>
    <dgm:pt modelId="{2114650A-6CD4-4DA9-A178-D065FBF1D5B0}" type="sibTrans" cxnId="{461D3AED-0706-4E02-9C6E-9BB9D131E465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2225C3-2ADD-46A7-A6EB-058295739DBE}" type="pres">
      <dgm:prSet presAssocID="{1DC32655-40C7-4464-9D17-0705D45DBBC6}" presName="spacer" presStyleCnt="0"/>
      <dgm:spPr/>
    </dgm:pt>
    <dgm:pt modelId="{E76B7C7D-F051-46F1-A7FE-FB7FCC613187}" type="pres">
      <dgm:prSet presAssocID="{B7D0E00E-7543-46A6-9AC1-023B6AA0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29FB81A-CDA9-4A17-8DBE-A552F212067C}" type="presOf" srcId="{B7D0E00E-7543-46A6-9AC1-023B6AA00A77}" destId="{E76B7C7D-F051-46F1-A7FE-FB7FCC613187}" srcOrd="0" destOrd="0" presId="urn:microsoft.com/office/officeart/2005/8/layout/vList2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D208FFCE-4D41-4A2C-869C-7085DE79C6E2}" type="presOf" srcId="{687A79C6-3458-6540-ACFC-477154D960F2}" destId="{C3D3BF5A-B411-B84C-8F4F-28B25F58D0F2}" srcOrd="0" destOrd="0" presId="urn:microsoft.com/office/officeart/2005/8/layout/vList2"/>
    <dgm:cxn modelId="{67752AD8-D5B6-471D-A0E3-025F3EBA19CF}" type="presOf" srcId="{99101F29-ED95-4B91-8C01-CFAFAB171D7D}" destId="{CBB5C4F8-3A8A-4148-8433-16AA26359114}" srcOrd="0" destOrd="0" presId="urn:microsoft.com/office/officeart/2005/8/layout/vList2"/>
    <dgm:cxn modelId="{461D3AED-0706-4E02-9C6E-9BB9D131E465}" srcId="{3ADA733E-1005-4BB5-B3BE-225A0A23B452}" destId="{B7D0E00E-7543-46A6-9AC1-023B6AA00A77}" srcOrd="2" destOrd="0" parTransId="{FB556137-CE84-40A3-9C69-DEBC24C427AB}" sibTransId="{2114650A-6CD4-4DA9-A178-D065FBF1D5B0}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121F0C39-84CA-4FEA-A4B3-A3EB2D85195F}" type="presParOf" srcId="{95EEE438-0AD4-45BE-B8F3-02EF23FB22A3}" destId="{C3D3BF5A-B411-B84C-8F4F-28B25F58D0F2}" srcOrd="0" destOrd="0" presId="urn:microsoft.com/office/officeart/2005/8/layout/vList2"/>
    <dgm:cxn modelId="{B3B4A450-B9D0-4686-B6AB-C8841D639FBE}" type="presParOf" srcId="{95EEE438-0AD4-45BE-B8F3-02EF23FB22A3}" destId="{09F6CC7E-D57F-AA45-A540-AFE12CDD8D42}" srcOrd="1" destOrd="0" presId="urn:microsoft.com/office/officeart/2005/8/layout/vList2"/>
    <dgm:cxn modelId="{64CD0088-FE7F-4540-8D32-CD4661CE12C6}" type="presParOf" srcId="{95EEE438-0AD4-45BE-B8F3-02EF23FB22A3}" destId="{CBB5C4F8-3A8A-4148-8433-16AA26359114}" srcOrd="2" destOrd="0" presId="urn:microsoft.com/office/officeart/2005/8/layout/vList2"/>
    <dgm:cxn modelId="{ABFD99C9-0D94-42A3-8870-69243B2B33C1}" type="presParOf" srcId="{95EEE438-0AD4-45BE-B8F3-02EF23FB22A3}" destId="{E32225C3-2ADD-46A7-A6EB-058295739DBE}" srcOrd="3" destOrd="0" presId="urn:microsoft.com/office/officeart/2005/8/layout/vList2"/>
    <dgm:cxn modelId="{28515B01-096D-48F2-B4C3-78B5D0B7F6EE}" type="presParOf" srcId="{95EEE438-0AD4-45BE-B8F3-02EF23FB22A3}" destId="{E76B7C7D-F051-46F1-A7FE-FB7FCC6131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pPr rtl="0"/>
          <a:r>
            <a:rPr lang="en-US" sz="2400"/>
            <a:t>Verify that a Team Member/Product Owner/Scrum Master is allocated to a project if the actor is the manager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 Team Member/Product Owner/Scrum Master is not allocated to a project if the actor is not the manager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B7D0E00E-7543-46A6-9AC1-023B6AA00A77}">
      <dgm:prSet custT="1"/>
      <dgm:spPr/>
      <dgm:t>
        <a:bodyPr/>
        <a:lstStyle/>
        <a:p>
          <a:r>
            <a:rPr lang="en-US" sz="2400"/>
            <a:t>Verify that a Team Member/Product Owner/Scrum Master is not allocated to a non-existent project</a:t>
          </a:r>
        </a:p>
      </dgm:t>
    </dgm:pt>
    <dgm:pt modelId="{FB556137-CE84-40A3-9C69-DEBC24C427AB}" type="parTrans" cxnId="{461D3AED-0706-4E02-9C6E-9BB9D131E465}">
      <dgm:prSet/>
      <dgm:spPr/>
      <dgm:t>
        <a:bodyPr/>
        <a:lstStyle/>
        <a:p>
          <a:endParaRPr lang="en-US"/>
        </a:p>
      </dgm:t>
    </dgm:pt>
    <dgm:pt modelId="{2114650A-6CD4-4DA9-A178-D065FBF1D5B0}" type="sibTrans" cxnId="{461D3AED-0706-4E02-9C6E-9BB9D131E465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2225C3-2ADD-46A7-A6EB-058295739DBE}" type="pres">
      <dgm:prSet presAssocID="{1DC32655-40C7-4464-9D17-0705D45DBBC6}" presName="spacer" presStyleCnt="0"/>
      <dgm:spPr/>
    </dgm:pt>
    <dgm:pt modelId="{E76B7C7D-F051-46F1-A7FE-FB7FCC613187}" type="pres">
      <dgm:prSet presAssocID="{B7D0E00E-7543-46A6-9AC1-023B6AA0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29FB81A-CDA9-4A17-8DBE-A552F212067C}" type="presOf" srcId="{B7D0E00E-7543-46A6-9AC1-023B6AA00A77}" destId="{E76B7C7D-F051-46F1-A7FE-FB7FCC613187}" srcOrd="0" destOrd="0" presId="urn:microsoft.com/office/officeart/2005/8/layout/vList2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D208FFCE-4D41-4A2C-869C-7085DE79C6E2}" type="presOf" srcId="{687A79C6-3458-6540-ACFC-477154D960F2}" destId="{C3D3BF5A-B411-B84C-8F4F-28B25F58D0F2}" srcOrd="0" destOrd="0" presId="urn:microsoft.com/office/officeart/2005/8/layout/vList2"/>
    <dgm:cxn modelId="{67752AD8-D5B6-471D-A0E3-025F3EBA19CF}" type="presOf" srcId="{99101F29-ED95-4B91-8C01-CFAFAB171D7D}" destId="{CBB5C4F8-3A8A-4148-8433-16AA26359114}" srcOrd="0" destOrd="0" presId="urn:microsoft.com/office/officeart/2005/8/layout/vList2"/>
    <dgm:cxn modelId="{461D3AED-0706-4E02-9C6E-9BB9D131E465}" srcId="{3ADA733E-1005-4BB5-B3BE-225A0A23B452}" destId="{B7D0E00E-7543-46A6-9AC1-023B6AA00A77}" srcOrd="2" destOrd="0" parTransId="{FB556137-CE84-40A3-9C69-DEBC24C427AB}" sibTransId="{2114650A-6CD4-4DA9-A178-D065FBF1D5B0}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121F0C39-84CA-4FEA-A4B3-A3EB2D85195F}" type="presParOf" srcId="{95EEE438-0AD4-45BE-B8F3-02EF23FB22A3}" destId="{C3D3BF5A-B411-B84C-8F4F-28B25F58D0F2}" srcOrd="0" destOrd="0" presId="urn:microsoft.com/office/officeart/2005/8/layout/vList2"/>
    <dgm:cxn modelId="{B3B4A450-B9D0-4686-B6AB-C8841D639FBE}" type="presParOf" srcId="{95EEE438-0AD4-45BE-B8F3-02EF23FB22A3}" destId="{09F6CC7E-D57F-AA45-A540-AFE12CDD8D42}" srcOrd="1" destOrd="0" presId="urn:microsoft.com/office/officeart/2005/8/layout/vList2"/>
    <dgm:cxn modelId="{64CD0088-FE7F-4540-8D32-CD4661CE12C6}" type="presParOf" srcId="{95EEE438-0AD4-45BE-B8F3-02EF23FB22A3}" destId="{CBB5C4F8-3A8A-4148-8433-16AA26359114}" srcOrd="2" destOrd="0" presId="urn:microsoft.com/office/officeart/2005/8/layout/vList2"/>
    <dgm:cxn modelId="{ABFD99C9-0D94-42A3-8870-69243B2B33C1}" type="presParOf" srcId="{95EEE438-0AD4-45BE-B8F3-02EF23FB22A3}" destId="{E32225C3-2ADD-46A7-A6EB-058295739DBE}" srcOrd="3" destOrd="0" presId="urn:microsoft.com/office/officeart/2005/8/layout/vList2"/>
    <dgm:cxn modelId="{28515B01-096D-48F2-B4C3-78B5D0B7F6EE}" type="presParOf" srcId="{95EEE438-0AD4-45BE-B8F3-02EF23FB22A3}" destId="{E76B7C7D-F051-46F1-A7FE-FB7FCC61318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r>
            <a:rPr lang="en-US" sz="2400"/>
            <a:t>Verify that the list of all accounts allocated to a project is retrieved if the actor is the manager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an empty list is retrieved if the actor is not the manager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D208FFCE-4D41-4A2C-869C-7085DE79C6E2}" type="presOf" srcId="{687A79C6-3458-6540-ACFC-477154D960F2}" destId="{C3D3BF5A-B411-B84C-8F4F-28B25F58D0F2}" srcOrd="0" destOrd="0" presId="urn:microsoft.com/office/officeart/2005/8/layout/vList2"/>
    <dgm:cxn modelId="{67752AD8-D5B6-471D-A0E3-025F3EBA19CF}" type="presOf" srcId="{99101F29-ED95-4B91-8C01-CFAFAB171D7D}" destId="{CBB5C4F8-3A8A-4148-8433-16AA26359114}" srcOrd="0" destOrd="0" presId="urn:microsoft.com/office/officeart/2005/8/layout/vList2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121F0C39-84CA-4FEA-A4B3-A3EB2D85195F}" type="presParOf" srcId="{95EEE438-0AD4-45BE-B8F3-02EF23FB22A3}" destId="{C3D3BF5A-B411-B84C-8F4F-28B25F58D0F2}" srcOrd="0" destOrd="0" presId="urn:microsoft.com/office/officeart/2005/8/layout/vList2"/>
    <dgm:cxn modelId="{B3B4A450-B9D0-4686-B6AB-C8841D639FBE}" type="presParOf" srcId="{95EEE438-0AD4-45BE-B8F3-02EF23FB22A3}" destId="{09F6CC7E-D57F-AA45-A540-AFE12CDD8D42}" srcOrd="1" destOrd="0" presId="urn:microsoft.com/office/officeart/2005/8/layout/vList2"/>
    <dgm:cxn modelId="{64CD0088-FE7F-4540-8D32-CD4661CE12C6}" type="presParOf" srcId="{95EEE438-0AD4-45BE-B8F3-02EF23FB22A3}" destId="{CBB5C4F8-3A8A-4148-8433-16AA2635911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87A79C6-3458-6540-ACFC-477154D960F2}">
      <dgm:prSet custT="1"/>
      <dgm:spPr/>
      <dgm:t>
        <a:bodyPr/>
        <a:lstStyle/>
        <a:p>
          <a:r>
            <a:rPr lang="en-US" sz="2400"/>
            <a:t>Verify that the list of all projects is retrieved if the actor is the manager</a:t>
          </a:r>
        </a:p>
      </dgm:t>
    </dgm:pt>
    <dgm:pt modelId="{CDA2AB74-0674-4640-933F-F9A869674D2E}" type="parTrans" cxnId="{C25A2D4E-4C1B-A94A-AD4A-071D7BDFC9A7}">
      <dgm:prSet/>
      <dgm:spPr/>
      <dgm:t>
        <a:bodyPr/>
        <a:lstStyle/>
        <a:p>
          <a:endParaRPr lang="en-GB"/>
        </a:p>
      </dgm:t>
    </dgm:pt>
    <dgm:pt modelId="{890EA4B1-BCE5-AB4E-9E83-430A5AF55E1B}" type="sibTrans" cxnId="{C25A2D4E-4C1B-A94A-AD4A-071D7BDFC9A7}">
      <dgm:prSet/>
      <dgm:spPr/>
      <dgm:t>
        <a:bodyPr/>
        <a:lstStyle/>
        <a:p>
          <a:endParaRPr lang="en-GB"/>
        </a:p>
      </dgm:t>
    </dgm:pt>
    <dgm:pt modelId="{99101F29-ED95-4B91-8C01-CFAFAB171D7D}">
      <dgm:prSet custT="1"/>
      <dgm:spPr/>
      <dgm:t>
        <a:bodyPr/>
        <a:lstStyle/>
        <a:p>
          <a:r>
            <a:rPr lang="en-US" sz="2400"/>
            <a:t>Verify that an empty list is retrieved if the actor is not the manager</a:t>
          </a:r>
        </a:p>
      </dgm:t>
    </dgm:pt>
    <dgm:pt modelId="{E22369F8-208F-4984-A6E3-D3F7C296FA5E}" type="parTrans" cxnId="{5317F3F4-DEDF-4AF4-8092-1013966DFA4C}">
      <dgm:prSet/>
      <dgm:spPr/>
      <dgm:t>
        <a:bodyPr/>
        <a:lstStyle/>
        <a:p>
          <a:endParaRPr lang="en-US"/>
        </a:p>
      </dgm:t>
    </dgm:pt>
    <dgm:pt modelId="{1DC32655-40C7-4464-9D17-0705D45DBBC6}" type="sibTrans" cxnId="{5317F3F4-DEDF-4AF4-8092-1013966DFA4C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C3D3BF5A-B411-B84C-8F4F-28B25F58D0F2}" type="pres">
      <dgm:prSet presAssocID="{687A79C6-3458-6540-ACFC-477154D960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F6CC7E-D57F-AA45-A540-AFE12CDD8D42}" type="pres">
      <dgm:prSet presAssocID="{890EA4B1-BCE5-AB4E-9E83-430A5AF55E1B}" presName="spacer" presStyleCnt="0"/>
      <dgm:spPr/>
    </dgm:pt>
    <dgm:pt modelId="{CBB5C4F8-3A8A-4148-8433-16AA26359114}" type="pres">
      <dgm:prSet presAssocID="{99101F29-ED95-4B91-8C01-CFAFAB171D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C25A2D4E-4C1B-A94A-AD4A-071D7BDFC9A7}" srcId="{3ADA733E-1005-4BB5-B3BE-225A0A23B452}" destId="{687A79C6-3458-6540-ACFC-477154D960F2}" srcOrd="0" destOrd="0" parTransId="{CDA2AB74-0674-4640-933F-F9A869674D2E}" sibTransId="{890EA4B1-BCE5-AB4E-9E83-430A5AF55E1B}"/>
    <dgm:cxn modelId="{D208FFCE-4D41-4A2C-869C-7085DE79C6E2}" type="presOf" srcId="{687A79C6-3458-6540-ACFC-477154D960F2}" destId="{C3D3BF5A-B411-B84C-8F4F-28B25F58D0F2}" srcOrd="0" destOrd="0" presId="urn:microsoft.com/office/officeart/2005/8/layout/vList2"/>
    <dgm:cxn modelId="{67752AD8-D5B6-471D-A0E3-025F3EBA19CF}" type="presOf" srcId="{99101F29-ED95-4B91-8C01-CFAFAB171D7D}" destId="{CBB5C4F8-3A8A-4148-8433-16AA26359114}" srcOrd="0" destOrd="0" presId="urn:microsoft.com/office/officeart/2005/8/layout/vList2"/>
    <dgm:cxn modelId="{5317F3F4-DEDF-4AF4-8092-1013966DFA4C}" srcId="{3ADA733E-1005-4BB5-B3BE-225A0A23B452}" destId="{99101F29-ED95-4B91-8C01-CFAFAB171D7D}" srcOrd="1" destOrd="0" parTransId="{E22369F8-208F-4984-A6E3-D3F7C296FA5E}" sibTransId="{1DC32655-40C7-4464-9D17-0705D45DBBC6}"/>
    <dgm:cxn modelId="{121F0C39-84CA-4FEA-A4B3-A3EB2D85195F}" type="presParOf" srcId="{95EEE438-0AD4-45BE-B8F3-02EF23FB22A3}" destId="{C3D3BF5A-B411-B84C-8F4F-28B25F58D0F2}" srcOrd="0" destOrd="0" presId="urn:microsoft.com/office/officeart/2005/8/layout/vList2"/>
    <dgm:cxn modelId="{B3B4A450-B9D0-4686-B6AB-C8841D639FBE}" type="presParOf" srcId="{95EEE438-0AD4-45BE-B8F3-02EF23FB22A3}" destId="{09F6CC7E-D57F-AA45-A540-AFE12CDD8D42}" srcOrd="1" destOrd="0" presId="urn:microsoft.com/office/officeart/2005/8/layout/vList2"/>
    <dgm:cxn modelId="{64CD0088-FE7F-4540-8D32-CD4661CE12C6}" type="presParOf" srcId="{95EEE438-0AD4-45BE-B8F3-02EF23FB22A3}" destId="{CBB5C4F8-3A8A-4148-8433-16AA2635911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5361C-1514-448C-B703-1D39CA6CFBEF}">
      <dsp:nvSpPr>
        <dsp:cNvPr id="0" name=""/>
        <dsp:cNvSpPr/>
      </dsp:nvSpPr>
      <dsp:spPr>
        <a:xfrm>
          <a:off x="0" y="5056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Work Methodology</a:t>
          </a:r>
        </a:p>
      </dsp:txBody>
      <dsp:txXfrm>
        <a:off x="28100" y="78667"/>
        <a:ext cx="9248439" cy="519439"/>
      </dsp:txXfrm>
    </dsp:sp>
    <dsp:sp modelId="{C3D3BF5A-B411-B84C-8F4F-28B25F58D0F2}">
      <dsp:nvSpPr>
        <dsp:cNvPr id="0" name=""/>
        <dsp:cNvSpPr/>
      </dsp:nvSpPr>
      <dsp:spPr>
        <a:xfrm>
          <a:off x="0" y="69532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Sprint Goal</a:t>
          </a:r>
        </a:p>
      </dsp:txBody>
      <dsp:txXfrm>
        <a:off x="28100" y="723427"/>
        <a:ext cx="9248439" cy="519439"/>
      </dsp:txXfrm>
    </dsp:sp>
    <dsp:sp modelId="{EA9CC38F-2781-4FA6-A0E9-FFC4583524DF}">
      <dsp:nvSpPr>
        <dsp:cNvPr id="0" name=""/>
        <dsp:cNvSpPr/>
      </dsp:nvSpPr>
      <dsp:spPr>
        <a:xfrm>
          <a:off x="0" y="134008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Domain Model</a:t>
          </a:r>
        </a:p>
      </dsp:txBody>
      <dsp:txXfrm>
        <a:off x="28100" y="1368187"/>
        <a:ext cx="9248439" cy="519439"/>
      </dsp:txXfrm>
    </dsp:sp>
    <dsp:sp modelId="{AF9AEBE8-F17E-4899-8AF1-6DA0BC236F5B}">
      <dsp:nvSpPr>
        <dsp:cNvPr id="0" name=""/>
        <dsp:cNvSpPr/>
      </dsp:nvSpPr>
      <dsp:spPr>
        <a:xfrm>
          <a:off x="0" y="198484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User Stories | Class Diagram &amp; Sequence Diagram</a:t>
          </a:r>
        </a:p>
      </dsp:txBody>
      <dsp:txXfrm>
        <a:off x="28100" y="2012947"/>
        <a:ext cx="9248439" cy="519439"/>
      </dsp:txXfrm>
    </dsp:sp>
    <dsp:sp modelId="{4164F4F7-6B6C-443C-8E60-CE2641843444}">
      <dsp:nvSpPr>
        <dsp:cNvPr id="0" name=""/>
        <dsp:cNvSpPr/>
      </dsp:nvSpPr>
      <dsp:spPr>
        <a:xfrm>
          <a:off x="0" y="262960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Demo</a:t>
          </a:r>
        </a:p>
      </dsp:txBody>
      <dsp:txXfrm>
        <a:off x="28100" y="2657706"/>
        <a:ext cx="9248439" cy="519439"/>
      </dsp:txXfrm>
    </dsp:sp>
    <dsp:sp modelId="{66E7A030-A087-4131-AC30-ADDA4E694092}">
      <dsp:nvSpPr>
        <dsp:cNvPr id="0" name=""/>
        <dsp:cNvSpPr/>
      </dsp:nvSpPr>
      <dsp:spPr>
        <a:xfrm>
          <a:off x="0" y="327436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+mn-lt"/>
            </a:rPr>
            <a:t>Overview</a:t>
          </a:r>
        </a:p>
      </dsp:txBody>
      <dsp:txXfrm>
        <a:off x="28100" y="3302466"/>
        <a:ext cx="9248439" cy="5194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639886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the list of all projects to which a User is allocated is successfully retrieved</a:t>
          </a:r>
        </a:p>
      </dsp:txBody>
      <dsp:txXfrm>
        <a:off x="59399" y="699285"/>
        <a:ext cx="9185841" cy="1098002"/>
      </dsp:txXfrm>
    </dsp:sp>
    <dsp:sp modelId="{CBB5C4F8-3A8A-4148-8433-16AA26359114}">
      <dsp:nvSpPr>
        <dsp:cNvPr id="0" name=""/>
        <dsp:cNvSpPr/>
      </dsp:nvSpPr>
      <dsp:spPr>
        <a:xfrm>
          <a:off x="0" y="2043887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an empty list is retrieved if the User is not allocated to any project</a:t>
          </a:r>
        </a:p>
      </dsp:txBody>
      <dsp:txXfrm>
        <a:off x="59399" y="2103286"/>
        <a:ext cx="9185841" cy="1098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3346937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63456" y="401769"/>
        <a:ext cx="1650326" cy="10001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336490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63969" y="402526"/>
        <a:ext cx="1650326" cy="10001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E962A-57CE-0746-AA4B-71E2556E984F}">
      <dsp:nvSpPr>
        <dsp:cNvPr id="0" name=""/>
        <dsp:cNvSpPr/>
      </dsp:nvSpPr>
      <dsp:spPr>
        <a:xfrm rot="14525618">
          <a:off x="4653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Developer</a:t>
          </a:r>
        </a:p>
      </dsp:txBody>
      <dsp:txXfrm rot="5400000">
        <a:off x="25008" y="582119"/>
        <a:ext cx="1650326" cy="1000197"/>
      </dsp:txXfrm>
    </dsp:sp>
    <dsp:sp modelId="{028A2354-70E2-F142-9FBB-208F453C8DDF}">
      <dsp:nvSpPr>
        <dsp:cNvPr id="0" name=""/>
        <dsp:cNvSpPr/>
      </dsp:nvSpPr>
      <dsp:spPr>
        <a:xfrm rot="4117281">
          <a:off x="7743684" y="99"/>
          <a:ext cx="2000395" cy="2000395"/>
        </a:xfrm>
        <a:prstGeom prst="downArrow">
          <a:avLst>
            <a:gd name="adj1" fmla="val 50000"/>
            <a:gd name="adj2" fmla="val 35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Product Owner</a:t>
          </a:r>
        </a:p>
      </dsp:txBody>
      <dsp:txXfrm rot="-5400000">
        <a:off x="8081710" y="436392"/>
        <a:ext cx="1650326" cy="1000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387A-BABF-4402-BB3A-8FE2752D2C9C}">
      <dsp:nvSpPr>
        <dsp:cNvPr id="0" name=""/>
        <dsp:cNvSpPr/>
      </dsp:nvSpPr>
      <dsp:spPr>
        <a:xfrm>
          <a:off x="0" y="404985"/>
          <a:ext cx="7127253" cy="17136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333248" rIns="5531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spc="50" baseline="0">
              <a:latin typeface="+mj-lt"/>
            </a:rPr>
            <a:t>Glossary</a:t>
          </a:r>
          <a:endParaRPr lang="en-US" sz="1600" kern="120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>
              <a:solidFill>
                <a:schemeClr val="tx1"/>
              </a:solidFill>
              <a:latin typeface="+mj-lt"/>
            </a:rPr>
            <a:t>Customer specifications and clarifications </a:t>
          </a:r>
          <a:r>
            <a:rPr lang="en-US" sz="1600" b="0" kern="1200" spc="50" baseline="0">
              <a:solidFill>
                <a:schemeClr val="tx1"/>
              </a:solidFill>
              <a:latin typeface="+mj-lt"/>
            </a:rPr>
            <a:t> </a:t>
          </a:r>
          <a:endParaRPr lang="en-US" sz="1600" b="0" kern="1200">
            <a:solidFill>
              <a:schemeClr val="tx1"/>
            </a:solidFill>
            <a:latin typeface="+mj-lt"/>
          </a:endParaRPr>
        </a:p>
        <a:p>
          <a:pPr marL="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spc="50" baseline="0">
              <a:latin typeface="+mj-lt"/>
            </a:rPr>
            <a:t>System Sequence Diagram (SSD) </a:t>
          </a:r>
        </a:p>
        <a:p>
          <a:pPr marL="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spc="50" baseline="0">
              <a:latin typeface="+mj-lt"/>
            </a:rPr>
            <a:t>Use Case Diagram (UCD)</a:t>
          </a:r>
        </a:p>
        <a:p>
          <a:pPr marL="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0" kern="1200" spc="150">
            <a:latin typeface="+mj-lt"/>
          </a:endParaRPr>
        </a:p>
      </dsp:txBody>
      <dsp:txXfrm>
        <a:off x="0" y="404985"/>
        <a:ext cx="7127253" cy="1713600"/>
      </dsp:txXfrm>
    </dsp:sp>
    <dsp:sp modelId="{A95F153A-1873-4F6C-801C-4C82C5C4B3E2}">
      <dsp:nvSpPr>
        <dsp:cNvPr id="0" name=""/>
        <dsp:cNvSpPr/>
      </dsp:nvSpPr>
      <dsp:spPr>
        <a:xfrm>
          <a:off x="356362" y="168825"/>
          <a:ext cx="4989077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spc="150" baseline="0">
              <a:latin typeface="+mj-lt"/>
            </a:rPr>
            <a:t>Requirements Engineering</a:t>
          </a:r>
          <a:endParaRPr lang="en-US" sz="1600" b="1" kern="1200" spc="150">
            <a:latin typeface="+mj-lt"/>
          </a:endParaRPr>
        </a:p>
      </dsp:txBody>
      <dsp:txXfrm>
        <a:off x="379419" y="191882"/>
        <a:ext cx="4942963" cy="426206"/>
      </dsp:txXfrm>
    </dsp:sp>
    <dsp:sp modelId="{FC4D3F3D-14B3-4E36-9B5E-01ABF7A7B17B}">
      <dsp:nvSpPr>
        <dsp:cNvPr id="0" name=""/>
        <dsp:cNvSpPr/>
      </dsp:nvSpPr>
      <dsp:spPr>
        <a:xfrm>
          <a:off x="0" y="2441145"/>
          <a:ext cx="7127253" cy="6804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333248" rIns="553154" bIns="113792" numCol="1" spcCol="1270" anchor="t" anchorCtr="0">
          <a:noAutofit/>
        </a:bodyPr>
        <a:lstStyle/>
        <a:p>
          <a:pPr marL="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spc="50" baseline="0">
              <a:solidFill>
                <a:schemeClr val="tx1"/>
              </a:solidFill>
              <a:latin typeface="+mj-lt"/>
            </a:rPr>
            <a:t>Domain model</a:t>
          </a:r>
        </a:p>
      </dsp:txBody>
      <dsp:txXfrm>
        <a:off x="0" y="2441145"/>
        <a:ext cx="7127253" cy="680400"/>
      </dsp:txXfrm>
    </dsp:sp>
    <dsp:sp modelId="{36311FD3-724A-4179-B9B4-0E404D9861B4}">
      <dsp:nvSpPr>
        <dsp:cNvPr id="0" name=""/>
        <dsp:cNvSpPr/>
      </dsp:nvSpPr>
      <dsp:spPr>
        <a:xfrm>
          <a:off x="356362" y="2204985"/>
          <a:ext cx="4989077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spc="150">
              <a:latin typeface="+mj-lt"/>
            </a:rPr>
            <a:t>OO Analysis </a:t>
          </a:r>
          <a:endParaRPr lang="en-US" sz="1600" b="1" kern="1200" spc="150">
            <a:latin typeface="+mj-lt"/>
            <a:cs typeface="Calibri Light"/>
          </a:endParaRPr>
        </a:p>
      </dsp:txBody>
      <dsp:txXfrm>
        <a:off x="379419" y="2228042"/>
        <a:ext cx="4942963" cy="426206"/>
      </dsp:txXfrm>
    </dsp:sp>
    <dsp:sp modelId="{19BCECC5-BFFE-42CB-8C42-AFEA40384A45}">
      <dsp:nvSpPr>
        <dsp:cNvPr id="0" name=""/>
        <dsp:cNvSpPr/>
      </dsp:nvSpPr>
      <dsp:spPr>
        <a:xfrm>
          <a:off x="0" y="3444105"/>
          <a:ext cx="7127253" cy="9324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333248" rIns="553154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j-lt"/>
            </a:rPr>
            <a:t>Class Diagram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j-lt"/>
              <a:ea typeface="+mn-ea"/>
              <a:cs typeface="Calibri Light" panose="020F0302020204030204"/>
            </a:rPr>
            <a:t>Sequence Diagrams</a:t>
          </a:r>
        </a:p>
      </dsp:txBody>
      <dsp:txXfrm>
        <a:off x="0" y="3444105"/>
        <a:ext cx="7127253" cy="932400"/>
      </dsp:txXfrm>
    </dsp:sp>
    <dsp:sp modelId="{08DF915D-357C-41AF-BACC-9D8BA9510742}">
      <dsp:nvSpPr>
        <dsp:cNvPr id="0" name=""/>
        <dsp:cNvSpPr/>
      </dsp:nvSpPr>
      <dsp:spPr>
        <a:xfrm>
          <a:off x="356362" y="3207945"/>
          <a:ext cx="4989077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j-lt"/>
            </a:rPr>
            <a:t> </a:t>
          </a:r>
          <a:r>
            <a:rPr lang="en-US" sz="1600" b="1" kern="1200">
              <a:latin typeface="+mj-lt"/>
            </a:rPr>
            <a:t>OO Design</a:t>
          </a:r>
        </a:p>
      </dsp:txBody>
      <dsp:txXfrm>
        <a:off x="379419" y="3231002"/>
        <a:ext cx="4942963" cy="426206"/>
      </dsp:txXfrm>
    </dsp:sp>
    <dsp:sp modelId="{91DACFF2-A37D-4AD3-BF04-8110E8290C35}">
      <dsp:nvSpPr>
        <dsp:cNvPr id="0" name=""/>
        <dsp:cNvSpPr/>
      </dsp:nvSpPr>
      <dsp:spPr>
        <a:xfrm>
          <a:off x="0" y="4699065"/>
          <a:ext cx="7127253" cy="9324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333248" rIns="553154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latin typeface="+mj-lt"/>
              <a:ea typeface="+mn-ea"/>
              <a:cs typeface="Calibri Light" panose="020F0302020204030204"/>
            </a:rPr>
            <a:t>Code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latin typeface="+mj-lt"/>
              <a:ea typeface="+mn-ea"/>
              <a:cs typeface="Calibri Light" panose="020F0302020204030204"/>
            </a:rPr>
            <a:t>Tests</a:t>
          </a:r>
        </a:p>
      </dsp:txBody>
      <dsp:txXfrm>
        <a:off x="0" y="4699065"/>
        <a:ext cx="7127253" cy="932400"/>
      </dsp:txXfrm>
    </dsp:sp>
    <dsp:sp modelId="{5E0AD206-E0DE-4B94-A527-2CE7F2F19AA8}">
      <dsp:nvSpPr>
        <dsp:cNvPr id="0" name=""/>
        <dsp:cNvSpPr/>
      </dsp:nvSpPr>
      <dsp:spPr>
        <a:xfrm>
          <a:off x="356362" y="4462905"/>
          <a:ext cx="4989077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j-lt"/>
              <a:ea typeface="+mn-ea"/>
              <a:cs typeface="Calibri Light" panose="020F0302020204030204"/>
            </a:rPr>
            <a:t> </a:t>
          </a:r>
          <a:r>
            <a:rPr lang="en-US" sz="1600" b="1" kern="1200">
              <a:latin typeface="+mj-lt"/>
              <a:ea typeface="+mn-ea"/>
              <a:cs typeface="Calibri Light" panose="020F0302020204030204"/>
            </a:rPr>
            <a:t>Implementation</a:t>
          </a:r>
        </a:p>
      </dsp:txBody>
      <dsp:txXfrm>
        <a:off x="379419" y="4485962"/>
        <a:ext cx="4942963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1600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new project typology is successfully created if the actor is the administrator </a:t>
          </a:r>
        </a:p>
      </dsp:txBody>
      <dsp:txXfrm>
        <a:off x="46263" y="62270"/>
        <a:ext cx="9212113" cy="855173"/>
      </dsp:txXfrm>
    </dsp:sp>
    <dsp:sp modelId="{45F03B70-E734-49BB-946D-E11EBD9C60F2}">
      <dsp:nvSpPr>
        <dsp:cNvPr id="0" name=""/>
        <dsp:cNvSpPr/>
      </dsp:nvSpPr>
      <dsp:spPr>
        <a:xfrm>
          <a:off x="0" y="98962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project typology is not created if it already exists</a:t>
          </a:r>
        </a:p>
      </dsp:txBody>
      <dsp:txXfrm>
        <a:off x="46263" y="1035890"/>
        <a:ext cx="9212113" cy="855173"/>
      </dsp:txXfrm>
    </dsp:sp>
    <dsp:sp modelId="{2196B621-37AA-4964-B23C-29ECF8AFC254}">
      <dsp:nvSpPr>
        <dsp:cNvPr id="0" name=""/>
        <dsp:cNvSpPr/>
      </dsp:nvSpPr>
      <dsp:spPr>
        <a:xfrm>
          <a:off x="0" y="196324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project typology is not created if the name is invalid (empty)</a:t>
          </a:r>
        </a:p>
      </dsp:txBody>
      <dsp:txXfrm>
        <a:off x="46263" y="2009510"/>
        <a:ext cx="9212113" cy="855173"/>
      </dsp:txXfrm>
    </dsp:sp>
    <dsp:sp modelId="{835D1048-76AC-4AC0-AFB8-D7D9BF369737}">
      <dsp:nvSpPr>
        <dsp:cNvPr id="0" name=""/>
        <dsp:cNvSpPr/>
      </dsp:nvSpPr>
      <dsp:spPr>
        <a:xfrm>
          <a:off x="0" y="293686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project typology is not created if the actor is not the administrator</a:t>
          </a:r>
        </a:p>
      </dsp:txBody>
      <dsp:txXfrm>
        <a:off x="46263" y="2983130"/>
        <a:ext cx="9212113" cy="855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307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new business sector is successfully created if the actor is the administrator </a:t>
          </a:r>
        </a:p>
      </dsp:txBody>
      <dsp:txXfrm>
        <a:off x="56658" y="87424"/>
        <a:ext cx="9191323" cy="1047324"/>
      </dsp:txXfrm>
    </dsp:sp>
    <dsp:sp modelId="{CBB5C4F8-3A8A-4148-8433-16AA26359114}">
      <dsp:nvSpPr>
        <dsp:cNvPr id="0" name=""/>
        <dsp:cNvSpPr/>
      </dsp:nvSpPr>
      <dsp:spPr>
        <a:xfrm>
          <a:off x="0" y="13699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business sector is not created if it already exists</a:t>
          </a:r>
        </a:p>
      </dsp:txBody>
      <dsp:txXfrm>
        <a:off x="56658" y="1426624"/>
        <a:ext cx="9191323" cy="1047324"/>
      </dsp:txXfrm>
    </dsp:sp>
    <dsp:sp modelId="{E76B7C7D-F051-46F1-A7FE-FB7FCC613187}">
      <dsp:nvSpPr>
        <dsp:cNvPr id="0" name=""/>
        <dsp:cNvSpPr/>
      </dsp:nvSpPr>
      <dsp:spPr>
        <a:xfrm>
          <a:off x="0" y="27091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+mn-lt"/>
              <a:cs typeface="+mn-lt"/>
            </a:rPr>
            <a:t>Verify that a business sector is not created if the actor is not the administrator </a:t>
          </a:r>
        </a:p>
      </dsp:txBody>
      <dsp:txXfrm>
        <a:off x="56658" y="2765824"/>
        <a:ext cx="9191323" cy="10473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1600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new customer is successfully added if the actor is the administrator </a:t>
          </a:r>
        </a:p>
      </dsp:txBody>
      <dsp:txXfrm>
        <a:off x="46263" y="62270"/>
        <a:ext cx="9212113" cy="855173"/>
      </dsp:txXfrm>
    </dsp:sp>
    <dsp:sp modelId="{CBB5C4F8-3A8A-4148-8433-16AA26359114}">
      <dsp:nvSpPr>
        <dsp:cNvPr id="0" name=""/>
        <dsp:cNvSpPr/>
      </dsp:nvSpPr>
      <dsp:spPr>
        <a:xfrm>
          <a:off x="0" y="98962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new customer is not added if the name is invalid (empty)</a:t>
          </a:r>
        </a:p>
      </dsp:txBody>
      <dsp:txXfrm>
        <a:off x="46263" y="1035890"/>
        <a:ext cx="9212113" cy="855173"/>
      </dsp:txXfrm>
    </dsp:sp>
    <dsp:sp modelId="{F99579B1-A75C-3E48-9C25-945441C7AF5E}">
      <dsp:nvSpPr>
        <dsp:cNvPr id="0" name=""/>
        <dsp:cNvSpPr/>
      </dsp:nvSpPr>
      <dsp:spPr>
        <a:xfrm>
          <a:off x="0" y="196324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new customer is not added if the actor is not the administrator </a:t>
          </a:r>
          <a:endParaRPr lang="en-GB" sz="2400" kern="1200"/>
        </a:p>
      </dsp:txBody>
      <dsp:txXfrm>
        <a:off x="46263" y="2009510"/>
        <a:ext cx="9212113" cy="855173"/>
      </dsp:txXfrm>
    </dsp:sp>
    <dsp:sp modelId="{E76B7C7D-F051-46F1-A7FE-FB7FCC613187}">
      <dsp:nvSpPr>
        <dsp:cNvPr id="0" name=""/>
        <dsp:cNvSpPr/>
      </dsp:nvSpPr>
      <dsp:spPr>
        <a:xfrm>
          <a:off x="0" y="2936867"/>
          <a:ext cx="9304639" cy="9476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new customer is not added if it’s NIF is empty</a:t>
          </a:r>
        </a:p>
      </dsp:txBody>
      <dsp:txXfrm>
        <a:off x="46263" y="2983130"/>
        <a:ext cx="9212113" cy="8551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307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new project is registered if the actor is the manager</a:t>
          </a:r>
        </a:p>
      </dsp:txBody>
      <dsp:txXfrm>
        <a:off x="56658" y="87424"/>
        <a:ext cx="9191323" cy="1047324"/>
      </dsp:txXfrm>
    </dsp:sp>
    <dsp:sp modelId="{CBB5C4F8-3A8A-4148-8433-16AA26359114}">
      <dsp:nvSpPr>
        <dsp:cNvPr id="0" name=""/>
        <dsp:cNvSpPr/>
      </dsp:nvSpPr>
      <dsp:spPr>
        <a:xfrm>
          <a:off x="0" y="13699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project is not registered if it already exists</a:t>
          </a:r>
        </a:p>
      </dsp:txBody>
      <dsp:txXfrm>
        <a:off x="56658" y="1426624"/>
        <a:ext cx="9191323" cy="1047324"/>
      </dsp:txXfrm>
    </dsp:sp>
    <dsp:sp modelId="{E76B7C7D-F051-46F1-A7FE-FB7FCC613187}">
      <dsp:nvSpPr>
        <dsp:cNvPr id="0" name=""/>
        <dsp:cNvSpPr/>
      </dsp:nvSpPr>
      <dsp:spPr>
        <a:xfrm>
          <a:off x="0" y="27091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project is not registered if the actor is not the manager</a:t>
          </a:r>
        </a:p>
      </dsp:txBody>
      <dsp:txXfrm>
        <a:off x="56658" y="2765824"/>
        <a:ext cx="9191323" cy="1047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307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Team Member/Product Owner/Scrum Master is allocated to a project if the actor is the manager</a:t>
          </a:r>
        </a:p>
      </dsp:txBody>
      <dsp:txXfrm>
        <a:off x="56658" y="87424"/>
        <a:ext cx="9191323" cy="1047324"/>
      </dsp:txXfrm>
    </dsp:sp>
    <dsp:sp modelId="{CBB5C4F8-3A8A-4148-8433-16AA26359114}">
      <dsp:nvSpPr>
        <dsp:cNvPr id="0" name=""/>
        <dsp:cNvSpPr/>
      </dsp:nvSpPr>
      <dsp:spPr>
        <a:xfrm>
          <a:off x="0" y="13699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Team Member/Product Owner/Scrum Master is not allocated to a project if the actor is not the manager</a:t>
          </a:r>
        </a:p>
      </dsp:txBody>
      <dsp:txXfrm>
        <a:off x="56658" y="1426624"/>
        <a:ext cx="9191323" cy="1047324"/>
      </dsp:txXfrm>
    </dsp:sp>
    <dsp:sp modelId="{E76B7C7D-F051-46F1-A7FE-FB7FCC613187}">
      <dsp:nvSpPr>
        <dsp:cNvPr id="0" name=""/>
        <dsp:cNvSpPr/>
      </dsp:nvSpPr>
      <dsp:spPr>
        <a:xfrm>
          <a:off x="0" y="2709166"/>
          <a:ext cx="9304639" cy="11606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 Team Member/Product Owner/Scrum Master is not allocated to a non-existent project</a:t>
          </a:r>
        </a:p>
      </dsp:txBody>
      <dsp:txXfrm>
        <a:off x="56658" y="2765824"/>
        <a:ext cx="9191323" cy="10473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639886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the list of all accounts allocated to a project is retrieved if the actor is the manager</a:t>
          </a:r>
        </a:p>
      </dsp:txBody>
      <dsp:txXfrm>
        <a:off x="59399" y="699285"/>
        <a:ext cx="9185841" cy="1098002"/>
      </dsp:txXfrm>
    </dsp:sp>
    <dsp:sp modelId="{CBB5C4F8-3A8A-4148-8433-16AA26359114}">
      <dsp:nvSpPr>
        <dsp:cNvPr id="0" name=""/>
        <dsp:cNvSpPr/>
      </dsp:nvSpPr>
      <dsp:spPr>
        <a:xfrm>
          <a:off x="0" y="2043887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an empty list is retrieved if the actor is not the manager</a:t>
          </a:r>
        </a:p>
      </dsp:txBody>
      <dsp:txXfrm>
        <a:off x="59399" y="2103286"/>
        <a:ext cx="9185841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3BF5A-B411-B84C-8F4F-28B25F58D0F2}">
      <dsp:nvSpPr>
        <dsp:cNvPr id="0" name=""/>
        <dsp:cNvSpPr/>
      </dsp:nvSpPr>
      <dsp:spPr>
        <a:xfrm>
          <a:off x="0" y="639886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the list of all projects is retrieved if the actor is the manager</a:t>
          </a:r>
        </a:p>
      </dsp:txBody>
      <dsp:txXfrm>
        <a:off x="59399" y="699285"/>
        <a:ext cx="9185841" cy="1098002"/>
      </dsp:txXfrm>
    </dsp:sp>
    <dsp:sp modelId="{CBB5C4F8-3A8A-4148-8433-16AA26359114}">
      <dsp:nvSpPr>
        <dsp:cNvPr id="0" name=""/>
        <dsp:cNvSpPr/>
      </dsp:nvSpPr>
      <dsp:spPr>
        <a:xfrm>
          <a:off x="0" y="2043887"/>
          <a:ext cx="9304639" cy="12168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Verify that an empty list is retrieved if the actor is not the manager</a:t>
          </a:r>
        </a:p>
      </dsp:txBody>
      <dsp:txXfrm>
        <a:off x="59399" y="2103286"/>
        <a:ext cx="9185841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8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66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61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0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1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1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43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1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01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42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cs typeface="Calibri"/>
              </a:rPr>
              <a:t>Podemos </a:t>
            </a:r>
            <a:r>
              <a:rPr lang="en-US" sz="1200" err="1">
                <a:cs typeface="Calibri"/>
              </a:rPr>
              <a:t>referir</a:t>
            </a:r>
            <a:r>
              <a:rPr lang="en-US" sz="1200">
                <a:cs typeface="Calibri"/>
              </a:rPr>
              <a:t> que </a:t>
            </a:r>
            <a:r>
              <a:rPr lang="en-US" sz="1200" err="1">
                <a:cs typeface="Calibri"/>
              </a:rPr>
              <a:t>introduzimos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os</a:t>
            </a:r>
            <a:r>
              <a:rPr lang="en-US" sz="1200">
                <a:cs typeface="Calibri"/>
              </a:rPr>
              <a:t> DTOs… etc..</a:t>
            </a:r>
          </a:p>
          <a:p>
            <a:endParaRPr lang="en-US" sz="1200">
              <a:cs typeface="Calibri"/>
            </a:endParaRPr>
          </a:p>
          <a:p>
            <a:r>
              <a:rPr lang="en-US" sz="1200" err="1">
                <a:cs typeface="Calibri"/>
              </a:rPr>
              <a:t>Não</a:t>
            </a:r>
            <a:r>
              <a:rPr lang="en-US" sz="1200">
                <a:cs typeface="Calibri"/>
              </a:rPr>
              <a:t> sei se </a:t>
            </a:r>
            <a:r>
              <a:rPr lang="en-US" sz="1200" err="1">
                <a:cs typeface="Calibri"/>
              </a:rPr>
              <a:t>devemos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fazer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referência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aos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indicadores</a:t>
            </a:r>
            <a:r>
              <a:rPr lang="en-US" sz="1200">
                <a:cs typeface="Calibri"/>
              </a:rPr>
              <a:t> do </a:t>
            </a:r>
            <a:r>
              <a:rPr lang="en-US" sz="1200" err="1">
                <a:cs typeface="Calibri"/>
              </a:rPr>
              <a:t>sonarqube</a:t>
            </a:r>
            <a:r>
              <a:rPr lang="en-US" sz="1200">
                <a:cs typeface="Calibri"/>
              </a:rPr>
              <a:t> (</a:t>
            </a:r>
            <a:r>
              <a:rPr lang="en-US" sz="1200" err="1">
                <a:cs typeface="Calibri"/>
              </a:rPr>
              <a:t>depois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revistos</a:t>
            </a:r>
            <a:r>
              <a:rPr lang="en-US" sz="1200">
                <a:cs typeface="Calibri"/>
              </a:rPr>
              <a:t>, claro)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Coloquei a verde o que foi acrescentado e a vermelho o que não precisa de ser novamente referido (acho)</a:t>
            </a:r>
          </a:p>
          <a:p>
            <a:r>
              <a:rPr lang="pt-PT"/>
              <a:t>Acrescentei o período em que decorreu esta Sprint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Linha vermelha representa a parte do modelo de domínio que esta sprint focou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5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4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6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5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35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1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98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292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0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7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0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0" y="1487490"/>
            <a:ext cx="5539796" cy="1122202"/>
          </a:xfrm>
        </p:spPr>
        <p:txBody>
          <a:bodyPr>
            <a:normAutofit/>
          </a:bodyPr>
          <a:lstStyle/>
          <a:p>
            <a:r>
              <a:rPr lang="en-US" sz="2800"/>
              <a:t>Sprint Review #2</a:t>
            </a:r>
            <a:endParaRPr lang="en-US" sz="28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122" y="295033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4 </a:t>
            </a:r>
          </a:p>
          <a:p>
            <a:r>
              <a:rPr lang="en-US">
                <a:cs typeface="Calibri" panose="020F0502020204030204"/>
              </a:rPr>
              <a:t>30/01/2023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309133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Verdana Pro"/>
                <a:ea typeface="+mj-lt"/>
                <a:cs typeface="+mj-lt"/>
              </a:rPr>
              <a:t>PROJECT </a:t>
            </a:r>
            <a:r>
              <a:rPr lang="en-US" sz="2800" b="1">
                <a:latin typeface="Verdana Pro"/>
                <a:ea typeface="+mj-lt"/>
                <a:cs typeface="+mj-lt"/>
              </a:rPr>
              <a:t>MANAGEMENT </a:t>
            </a:r>
          </a:p>
          <a:p>
            <a:r>
              <a:rPr lang="en-US" sz="2800" b="1">
                <a:latin typeface="Verdana Pro"/>
                <a:ea typeface="+mj-lt"/>
                <a:cs typeface="+mj-lt"/>
              </a:rPr>
              <a:t>SYSTEM</a:t>
            </a:r>
            <a:r>
              <a:rPr lang="en-US" sz="2800">
                <a:latin typeface="Verdana Pro"/>
                <a:ea typeface="+mj-lt"/>
                <a:cs typeface="+mj-lt"/>
              </a:rPr>
              <a:t> </a:t>
            </a:r>
            <a:endParaRPr lang="en-US" sz="2800">
              <a:latin typeface="Verdana Pro"/>
              <a:ea typeface="Cambria"/>
              <a:cs typeface="Calibri Light"/>
            </a:endParaRPr>
          </a:p>
          <a:p>
            <a:endParaRPr lang="en-US" sz="4400" b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06A0E8-666D-6D5C-852D-46FE4972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5705371"/>
            <a:ext cx="2036419" cy="604562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1DD627C-7970-A8EA-DE5F-F5FE72DB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91" y="4762500"/>
            <a:ext cx="2025375" cy="24792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9F95B2-8BAA-687C-C6D4-00FD6E25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78" y="3426240"/>
            <a:ext cx="3759200" cy="5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650875"/>
            <a:ext cx="9782175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US007 Tests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54" name="Content Placeholder 2">
            <a:extLst>
              <a:ext uri="{FF2B5EF4-FFF2-40B4-BE49-F238E27FC236}">
                <a16:creationId xmlns:a16="http://schemas.microsoft.com/office/drawing/2014/main" id="{A9A19553-E27A-F08F-EDEC-1EC47779A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379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1">
            <a:extLst>
              <a:ext uri="{FF2B5EF4-FFF2-40B4-BE49-F238E27FC236}">
                <a16:creationId xmlns:a16="http://schemas.microsoft.com/office/drawing/2014/main" id="{281ED978-9366-B600-E76D-4AD90B97D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112" y="2258759"/>
            <a:ext cx="379897" cy="368853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C50863B1-21D5-DEB6-C8C6-7BEFDF510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112" y="3249359"/>
            <a:ext cx="379897" cy="36885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1CC9DB0-9E3D-676B-87F6-00A795E1A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112" y="4172226"/>
            <a:ext cx="379897" cy="368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E59E1-F4BF-2058-C0A4-34BCA7662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112" y="5078159"/>
            <a:ext cx="379897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3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8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62661-A367-0CB3-141E-CAF934042EB0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360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44EE98-CA8A-00ED-03EE-C6CA0282A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95383"/>
              </p:ext>
            </p:extLst>
          </p:nvPr>
        </p:nvGraphicFramePr>
        <p:xfrm>
          <a:off x="957032" y="316265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3CD6047-B57D-7C1C-60AF-8C1E8353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54" y="679933"/>
            <a:ext cx="10095468" cy="59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800492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Picture 11">
            <a:extLst>
              <a:ext uri="{FF2B5EF4-FFF2-40B4-BE49-F238E27FC236}">
                <a16:creationId xmlns:a16="http://schemas.microsoft.com/office/drawing/2014/main" id="{06263175-AF6E-E4E3-4855-73D4AC1E8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2" y="2428092"/>
            <a:ext cx="379897" cy="368853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5120712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1" y="3774291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US008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7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44EE98-CA8A-00ED-03EE-C6CA0282A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74873"/>
              </p:ext>
            </p:extLst>
          </p:nvPr>
        </p:nvGraphicFramePr>
        <p:xfrm>
          <a:off x="781015" y="416447"/>
          <a:ext cx="1338841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41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287B22E5-08B6-E178-91FF-957B36CC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795" y="203036"/>
            <a:ext cx="4041573" cy="64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9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0464B-F81F-0E8F-9CB7-2B84A93B4F65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23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E726C19-7D94-4996-CFD0-384310049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62338"/>
              </p:ext>
            </p:extLst>
          </p:nvPr>
        </p:nvGraphicFramePr>
        <p:xfrm>
          <a:off x="971275" y="358994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996FE2-3A76-44F0-E0BE-2F260995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97" y="971928"/>
            <a:ext cx="11280406" cy="49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E726C19-7D94-4996-CFD0-384310049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014254"/>
              </p:ext>
            </p:extLst>
          </p:nvPr>
        </p:nvGraphicFramePr>
        <p:xfrm>
          <a:off x="967244" y="407468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51956EE0-A5FF-02E9-D822-4C6B299A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43" y="194664"/>
            <a:ext cx="5410198" cy="646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9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520314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Picture 11">
            <a:extLst>
              <a:ext uri="{FF2B5EF4-FFF2-40B4-BE49-F238E27FC236}">
                <a16:creationId xmlns:a16="http://schemas.microsoft.com/office/drawing/2014/main" id="{06263175-AF6E-E4E3-4855-73D4AC1E8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915" y="2002014"/>
            <a:ext cx="379897" cy="368853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057" y="4947292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913" y="3852884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US009 Tests</a:t>
            </a:r>
            <a:endParaRPr lang="en-US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24E06C4D-2AF9-9E03-BFD4-B08305299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914" y="2979582"/>
            <a:ext cx="379897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87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10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FBFA9-C51E-1A5A-9474-E57A0AA8E95A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08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650875"/>
            <a:ext cx="9782175" cy="1325563"/>
          </a:xfrm>
        </p:spPr>
        <p:txBody>
          <a:bodyPr>
            <a:normAutofit/>
          </a:bodyPr>
          <a:lstStyle/>
          <a:p>
            <a:r>
              <a:rPr lang="en-US" b="1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54" name="Content Placeholder 2">
            <a:extLst>
              <a:ext uri="{FF2B5EF4-FFF2-40B4-BE49-F238E27FC236}">
                <a16:creationId xmlns:a16="http://schemas.microsoft.com/office/drawing/2014/main" id="{A9A19553-E27A-F08F-EDEC-1EC47779A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701005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F3D7D1-15EE-FE17-735D-04BADE6C8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40628"/>
              </p:ext>
            </p:extLst>
          </p:nvPr>
        </p:nvGraphicFramePr>
        <p:xfrm>
          <a:off x="438408" y="331206"/>
          <a:ext cx="1291985" cy="40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4049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BE1162-104A-FF06-CE70-33B1AA44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8" y="867822"/>
            <a:ext cx="11164364" cy="51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F3D7D1-15EE-FE17-735D-04BADE6C8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41247"/>
              </p:ext>
            </p:extLst>
          </p:nvPr>
        </p:nvGraphicFramePr>
        <p:xfrm>
          <a:off x="473368" y="370448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3A914D37-39E1-3BB0-4FF3-DA660576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93" y="77550"/>
            <a:ext cx="4821380" cy="67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7888563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Picture 11">
            <a:extLst>
              <a:ext uri="{FF2B5EF4-FFF2-40B4-BE49-F238E27FC236}">
                <a16:creationId xmlns:a16="http://schemas.microsoft.com/office/drawing/2014/main" id="{06263175-AF6E-E4E3-4855-73D4AC1E8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2" y="2428092"/>
            <a:ext cx="379897" cy="368853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5120712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1" y="3774291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US010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3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   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STORIES 11-13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0DB02-305F-ED42-4C53-E0B58152A042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14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7D026C-78DA-4D45-E967-C69B8F75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95268"/>
              </p:ext>
            </p:extLst>
          </p:nvPr>
        </p:nvGraphicFramePr>
        <p:xfrm>
          <a:off x="777530" y="527881"/>
          <a:ext cx="22050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090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2405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US011 – US013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8D7608D-B319-0D14-5033-AC4A0DFC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3" y="1233065"/>
            <a:ext cx="11488755" cy="47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3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7D026C-78DA-4D45-E967-C69B8F75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84280"/>
              </p:ext>
            </p:extLst>
          </p:nvPr>
        </p:nvGraphicFramePr>
        <p:xfrm>
          <a:off x="735698" y="378678"/>
          <a:ext cx="22050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090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2405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US011 – US013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D772C04-D399-CBBC-65A8-4D1B6A33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2" y="130032"/>
            <a:ext cx="6761017" cy="65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527120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Picture 11">
            <a:extLst>
              <a:ext uri="{FF2B5EF4-FFF2-40B4-BE49-F238E27FC236}">
                <a16:creationId xmlns:a16="http://schemas.microsoft.com/office/drawing/2014/main" id="{06263175-AF6E-E4E3-4855-73D4AC1E8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2" y="2428092"/>
            <a:ext cx="379897" cy="368853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5120712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1" y="3774291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US011 – US 013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14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D242C-302E-5F57-CF88-6E978B5B9C8C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971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925B48-EFD1-7706-98F0-7D194E969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96779"/>
              </p:ext>
            </p:extLst>
          </p:nvPr>
        </p:nvGraphicFramePr>
        <p:xfrm>
          <a:off x="900060" y="316265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3FD308A6-FAA7-41B6-0E2C-169A76FA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6" y="694163"/>
            <a:ext cx="11846009" cy="58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9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925B48-EFD1-7706-98F0-7D194E969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47290"/>
              </p:ext>
            </p:extLst>
          </p:nvPr>
        </p:nvGraphicFramePr>
        <p:xfrm>
          <a:off x="828845" y="643854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89274FD8-AF4D-CF01-2623-B4212B55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21" y="131475"/>
            <a:ext cx="5034527" cy="65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6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730632" y="701816"/>
            <a:ext cx="5365368" cy="145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>
                <a:ea typeface="+mj-lt"/>
                <a:cs typeface="+mj-lt"/>
              </a:rPr>
              <a:t>WORK </a:t>
            </a:r>
            <a:r>
              <a:rPr lang="en-US" sz="3600" b="1">
                <a:ea typeface="+mj-lt"/>
                <a:cs typeface="+mj-lt"/>
              </a:rPr>
              <a:t>METHODOLOGY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19ADC91-C938-F655-6AB4-D8DC023D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3" y="1980741"/>
            <a:ext cx="6133346" cy="1936450"/>
          </a:xfrm>
        </p:spPr>
        <p:txBody>
          <a:bodyPr>
            <a:normAutofit fontScale="90000"/>
          </a:bodyPr>
          <a:lstStyle/>
          <a:p>
            <a:r>
              <a:rPr lang="en-US" sz="2400" b="1"/>
              <a:t>Requirements engineering | OO Analysis</a:t>
            </a:r>
            <a:br>
              <a:rPr lang="en-US" sz="2400">
                <a:cs typeface="Calibri Light"/>
              </a:rPr>
            </a:br>
            <a:br>
              <a:rPr lang="en-US" sz="2400"/>
            </a:br>
            <a:r>
              <a:rPr lang="en-US" sz="2400" b="1">
                <a:cs typeface="Calibri Light"/>
              </a:rPr>
              <a:t>OO Design</a:t>
            </a:r>
            <a:br>
              <a:rPr lang="en-US" sz="2400" b="1">
                <a:cs typeface="Calibri Light"/>
              </a:rPr>
            </a:br>
            <a:br>
              <a:rPr lang="en-US" sz="2400" b="1">
                <a:cs typeface="Calibri Light"/>
              </a:rPr>
            </a:br>
            <a:r>
              <a:rPr lang="en-US" sz="2400" b="1">
                <a:cs typeface="Calibri Light"/>
              </a:rPr>
              <a:t>OO Implementation</a:t>
            </a:r>
            <a:br>
              <a:rPr lang="en-US" sz="2400"/>
            </a:br>
            <a:endParaRPr lang="en-US" sz="2400">
              <a:cs typeface="Calibri Ligh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0F9DBB-3DC2-6FEB-1B95-63EE5D5645BC}"/>
              </a:ext>
            </a:extLst>
          </p:cNvPr>
          <p:cNvSpPr/>
          <p:nvPr/>
        </p:nvSpPr>
        <p:spPr>
          <a:xfrm>
            <a:off x="5768950" y="3260750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28F37-61E9-CCD1-A245-F4385C29FF04}"/>
              </a:ext>
            </a:extLst>
          </p:cNvPr>
          <p:cNvSpPr txBox="1">
            <a:spLocks/>
          </p:cNvSpPr>
          <p:nvPr/>
        </p:nvSpPr>
        <p:spPr>
          <a:xfrm>
            <a:off x="6838950" y="2055903"/>
            <a:ext cx="1970241" cy="45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Small groups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F5AEC02-75A4-A009-09A3-9D328CD94E16}"/>
              </a:ext>
            </a:extLst>
          </p:cNvPr>
          <p:cNvSpPr/>
          <p:nvPr/>
        </p:nvSpPr>
        <p:spPr>
          <a:xfrm>
            <a:off x="5768950" y="2137880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AD1C-FB15-E7F4-2116-B6F9E402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97" y="4397225"/>
            <a:ext cx="2225205" cy="2225205"/>
          </a:xfrm>
          <a:prstGeom prst="rect">
            <a:avLst/>
          </a:prstGeom>
        </p:spPr>
      </p:pic>
      <p:sp>
        <p:nvSpPr>
          <p:cNvPr id="11" name="Arrow: Right 2">
            <a:extLst>
              <a:ext uri="{FF2B5EF4-FFF2-40B4-BE49-F238E27FC236}">
                <a16:creationId xmlns:a16="http://schemas.microsoft.com/office/drawing/2014/main" id="{C62684D3-6BA1-A0B3-69B8-DEC74F60477F}"/>
              </a:ext>
            </a:extLst>
          </p:cNvPr>
          <p:cNvSpPr/>
          <p:nvPr/>
        </p:nvSpPr>
        <p:spPr>
          <a:xfrm>
            <a:off x="5768950" y="2706929"/>
            <a:ext cx="684695" cy="312833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DB47F7-871E-0B2A-5653-DD199E253976}"/>
              </a:ext>
            </a:extLst>
          </p:cNvPr>
          <p:cNvSpPr txBox="1">
            <a:spLocks/>
          </p:cNvSpPr>
          <p:nvPr/>
        </p:nvSpPr>
        <p:spPr>
          <a:xfrm>
            <a:off x="6838950" y="2551924"/>
            <a:ext cx="4926244" cy="623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US - SSD, SD and CD / Team member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66A408-411F-8EF2-3F31-E68D42B0AA91}"/>
              </a:ext>
            </a:extLst>
          </p:cNvPr>
          <p:cNvSpPr txBox="1">
            <a:spLocks/>
          </p:cNvSpPr>
          <p:nvPr/>
        </p:nvSpPr>
        <p:spPr>
          <a:xfrm>
            <a:off x="6838950" y="3117216"/>
            <a:ext cx="4926244" cy="623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US / Team member</a:t>
            </a:r>
          </a:p>
        </p:txBody>
      </p:sp>
    </p:spTree>
    <p:extLst>
      <p:ext uri="{BB962C8B-B14F-4D97-AF65-F5344CB8AC3E}">
        <p14:creationId xmlns:p14="http://schemas.microsoft.com/office/powerpoint/2010/main" val="3212800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781977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4544979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1" y="3113891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US014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94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15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0BFDE-C6DA-7157-B535-56654DD1AE8D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70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3E39ED7-1FCA-B95D-BFEF-750DE59D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519667"/>
              </p:ext>
            </p:extLst>
          </p:nvPr>
        </p:nvGraphicFramePr>
        <p:xfrm>
          <a:off x="843088" y="65809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2ABAC0-72BA-BBA7-EAF1-769093BE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5" y="1029804"/>
            <a:ext cx="10473069" cy="50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1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3E39ED7-1FCA-B95D-BFEF-750DE59D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402262"/>
              </p:ext>
            </p:extLst>
          </p:nvPr>
        </p:nvGraphicFramePr>
        <p:xfrm>
          <a:off x="900060" y="715069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BE4CAA8-A6A0-8FD1-AE49-82BA37E8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26" y="212951"/>
            <a:ext cx="5492793" cy="64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085051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4544979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711" y="3113891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US015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5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16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DD8FA-E228-E7A6-B987-809BD2EDB534}"/>
              </a:ext>
            </a:extLst>
          </p:cNvPr>
          <p:cNvSpPr txBox="1"/>
          <p:nvPr/>
        </p:nvSpPr>
        <p:spPr>
          <a:xfrm>
            <a:off x="3258547" y="3710069"/>
            <a:ext cx="3586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200"/>
              <a:t>Class Diagram</a:t>
            </a:r>
          </a:p>
          <a:p>
            <a:r>
              <a:rPr lang="en-PT" sz="220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214195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063BB76-120E-6085-451A-5B0B550A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3" y="542702"/>
            <a:ext cx="11588793" cy="602304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3A71F05-6212-7140-D5BE-A14D6FD27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91904"/>
              </p:ext>
            </p:extLst>
          </p:nvPr>
        </p:nvGraphicFramePr>
        <p:xfrm>
          <a:off x="861016" y="505408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108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3A71F05-6212-7140-D5BE-A14D6FD27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25653"/>
              </p:ext>
            </p:extLst>
          </p:nvPr>
        </p:nvGraphicFramePr>
        <p:xfrm>
          <a:off x="843088" y="558396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867E1F9C-359E-906C-AFA4-AAE83EC3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81" y="124737"/>
            <a:ext cx="5514108" cy="66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3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018ACF5-0764-86AA-EA5D-7927DFA70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76222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" name="Picture 11">
            <a:extLst>
              <a:ext uri="{FF2B5EF4-FFF2-40B4-BE49-F238E27FC236}">
                <a16:creationId xmlns:a16="http://schemas.microsoft.com/office/drawing/2014/main" id="{CDA98F56-12D6-1FB8-D3B7-563B4D4A0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4119676"/>
            <a:ext cx="379897" cy="368853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CF3D5E4F-21D3-0948-4D91-FCD34DB1E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281" y="2741752"/>
            <a:ext cx="379897" cy="368853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1C2DCE4E-E1B8-93E6-3CAB-CE76FD215333}"/>
              </a:ext>
            </a:extLst>
          </p:cNvPr>
          <p:cNvSpPr txBox="1">
            <a:spLocks/>
          </p:cNvSpPr>
          <p:nvPr/>
        </p:nvSpPr>
        <p:spPr>
          <a:xfrm>
            <a:off x="1780117" y="583142"/>
            <a:ext cx="9782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US016 Tests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2321250"/>
            <a:ext cx="8559870" cy="1942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Pro"/>
                <a:ea typeface="+mj-ea"/>
                <a:cs typeface="Calibri Light"/>
              </a:rPr>
              <a:t>DEMO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80A61-BDFF-5A5A-3184-25B9B6FB1601}"/>
              </a:ext>
            </a:extLst>
          </p:cNvPr>
          <p:cNvSpPr txBox="1"/>
          <p:nvPr/>
        </p:nvSpPr>
        <p:spPr>
          <a:xfrm>
            <a:off x="3386137" y="3729038"/>
            <a:ext cx="35861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200"/>
              <a:t>Tests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26325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3" descr="Timeline Placeholder ">
            <a:extLst>
              <a:ext uri="{FF2B5EF4-FFF2-40B4-BE49-F238E27FC236}">
                <a16:creationId xmlns:a16="http://schemas.microsoft.com/office/drawing/2014/main" id="{DB2E27AA-72D3-59D3-0061-BDE715B96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3241"/>
              </p:ext>
            </p:extLst>
          </p:nvPr>
        </p:nvGraphicFramePr>
        <p:xfrm>
          <a:off x="4191762" y="390272"/>
          <a:ext cx="7127253" cy="580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191656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00000"/>
                </a:solidFill>
              </a:rPr>
              <a:t> SPRINT </a:t>
            </a:r>
            <a:r>
              <a:rPr lang="en-US" sz="4000" b="1">
                <a:solidFill>
                  <a:srgbClr val="000000"/>
                </a:solidFill>
              </a:rPr>
              <a:t>GOAL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758577E-51EE-54FE-47F2-7A5841F5D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489226"/>
            <a:ext cx="379897" cy="368853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DA46200F-E659-69F3-B184-65149C1AB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733" y="2471127"/>
            <a:ext cx="379897" cy="36885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03719997-4701-C401-644C-FF6C2050C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0" y="3484325"/>
            <a:ext cx="379897" cy="368853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6342E493-5B9B-B5A5-0E45-F92FD8900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0947" y="4723882"/>
            <a:ext cx="379897" cy="368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CBD0F-F5B6-85D8-8614-65B13C9D54F5}"/>
              </a:ext>
            </a:extLst>
          </p:cNvPr>
          <p:cNvSpPr txBox="1">
            <a:spLocks/>
          </p:cNvSpPr>
          <p:nvPr/>
        </p:nvSpPr>
        <p:spPr>
          <a:xfrm>
            <a:off x="872985" y="3674658"/>
            <a:ext cx="2334234" cy="512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solidFill>
                  <a:srgbClr val="000000"/>
                </a:solidFill>
                <a:cs typeface="Calibri Light"/>
              </a:rPr>
              <a:t>10/01 a 30/01/23</a:t>
            </a:r>
          </a:p>
        </p:txBody>
      </p:sp>
    </p:spTree>
    <p:extLst>
      <p:ext uri="{BB962C8B-B14F-4D97-AF65-F5344CB8AC3E}">
        <p14:creationId xmlns:p14="http://schemas.microsoft.com/office/powerpoint/2010/main" val="3334439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41744-5E43-B605-794B-1C43B4B4A01B}"/>
              </a:ext>
            </a:extLst>
          </p:cNvPr>
          <p:cNvSpPr txBox="1">
            <a:spLocks/>
          </p:cNvSpPr>
          <p:nvPr/>
        </p:nvSpPr>
        <p:spPr>
          <a:xfrm>
            <a:off x="1134054" y="814076"/>
            <a:ext cx="4704866" cy="103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Verdana Pro"/>
                <a:ea typeface="Verdana"/>
                <a:cs typeface="Verdana" panose="020B0604030504040204" pitchFamily="34" charset="0"/>
              </a:rPr>
              <a:t>OVERVIEW</a:t>
            </a:r>
            <a:endParaRPr lang="en-US" sz="4000" b="1">
              <a:latin typeface="Verdana Pro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35428-E8A0-A932-18F9-134D05FDA814}"/>
              </a:ext>
            </a:extLst>
          </p:cNvPr>
          <p:cNvSpPr txBox="1">
            <a:spLocks/>
          </p:cNvSpPr>
          <p:nvPr/>
        </p:nvSpPr>
        <p:spPr>
          <a:xfrm>
            <a:off x="1853324" y="2529742"/>
            <a:ext cx="8482563" cy="2392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200">
                <a:ea typeface="+mn-lt"/>
                <a:cs typeface="+mn-lt"/>
              </a:rPr>
              <a:t>Good metrics according to SonarQube</a:t>
            </a:r>
            <a:endParaRPr lang="en-US" sz="220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  Great cooperation and delegation of tasks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endParaRPr lang="en-US" sz="2200">
              <a:ea typeface="+mn-lt"/>
              <a:cs typeface="+mn-lt"/>
            </a:endParaRPr>
          </a:p>
          <a:p>
            <a:pPr marL="342900" indent="-342900"/>
            <a:r>
              <a:rPr lang="en-US" sz="2200">
                <a:ea typeface="+mn-lt"/>
                <a:cs typeface="+mn-lt"/>
              </a:rPr>
              <a:t>Improve time management</a:t>
            </a:r>
          </a:p>
          <a:p>
            <a:pPr marL="342900" indent="-342900"/>
            <a:r>
              <a:rPr lang="en-US" sz="2200">
                <a:ea typeface="+mn-lt"/>
                <a:cs typeface="+mn-lt"/>
              </a:rPr>
              <a:t>Optimize communication between the team</a:t>
            </a:r>
          </a:p>
          <a:p>
            <a:pPr marL="342900" indent="-342900"/>
            <a:r>
              <a:rPr lang="en-US" sz="2200">
                <a:ea typeface="+mn-lt"/>
                <a:cs typeface="+mn-lt"/>
              </a:rPr>
              <a:t>Adopt</a:t>
            </a:r>
            <a:r>
              <a:rPr lang="en-US" sz="2200">
                <a:cs typeface="Calibri"/>
              </a:rPr>
              <a:t> </a:t>
            </a:r>
            <a:r>
              <a:rPr lang="en-US" sz="2200">
                <a:ea typeface="+mn-lt"/>
                <a:cs typeface="+mn-lt"/>
              </a:rPr>
              <a:t>standardization for name, structure of code and tests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4DA92823-5A50-34D3-EE1D-45B17B07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02" y="4316374"/>
            <a:ext cx="622884" cy="663105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80B50241-CA7E-C0EA-5ECF-D377B265A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67" y="2589502"/>
            <a:ext cx="770547" cy="6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4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59ED2-C91C-E8CF-C5A1-DF2FA192CB92}"/>
              </a:ext>
            </a:extLst>
          </p:cNvPr>
          <p:cNvSpPr txBox="1">
            <a:spLocks/>
          </p:cNvSpPr>
          <p:nvPr/>
        </p:nvSpPr>
        <p:spPr>
          <a:xfrm>
            <a:off x="2694966" y="4428449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cs typeface="Calibri"/>
              </a:rPr>
              <a:t>Ana Sofia Oliveira - 1221862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Bárbara Oliveira - 1221820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Caroline Silva - 1221823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Cristiana Moreira - 1221826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João Pedro de </a:t>
            </a:r>
            <a:r>
              <a:rPr lang="en-US" sz="1600" err="1">
                <a:cs typeface="Calibri"/>
              </a:rPr>
              <a:t>Magalhães</a:t>
            </a:r>
            <a:r>
              <a:rPr lang="en-US" sz="1600">
                <a:cs typeface="Calibri"/>
              </a:rPr>
              <a:t> - 1221840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EDC2E5-10A2-4A35-25BF-BF8F8FD90065}"/>
              </a:ext>
            </a:extLst>
          </p:cNvPr>
          <p:cNvSpPr txBox="1">
            <a:spLocks/>
          </p:cNvSpPr>
          <p:nvPr/>
        </p:nvSpPr>
        <p:spPr>
          <a:xfrm>
            <a:off x="6757733" y="4374078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Calibri"/>
              </a:rPr>
              <a:t>J</a:t>
            </a:r>
            <a:r>
              <a:rPr lang="en-US" sz="1600">
                <a:cs typeface="Calibri"/>
              </a:rPr>
              <a:t>oão Pedro Serra - 1221842</a:t>
            </a:r>
          </a:p>
          <a:p>
            <a:pPr marL="0" indent="0">
              <a:buNone/>
            </a:pPr>
            <a:r>
              <a:rPr lang="en-US" sz="1600" err="1">
                <a:cs typeface="Calibri"/>
              </a:rPr>
              <a:t>Jussara</a:t>
            </a:r>
            <a:r>
              <a:rPr lang="en-US" sz="1600">
                <a:cs typeface="Calibri"/>
              </a:rPr>
              <a:t> Oliveira - 1221845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Margarida Ferreira - 1221847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Mariana dos Santos – 1221848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Rui Pedro </a:t>
            </a:r>
            <a:r>
              <a:rPr lang="en-US" sz="1600" err="1">
                <a:cs typeface="Calibri"/>
              </a:rPr>
              <a:t>Pinho</a:t>
            </a:r>
            <a:r>
              <a:rPr lang="en-US" sz="1600">
                <a:cs typeface="Calibri"/>
              </a:rPr>
              <a:t> - 1221860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96E266-414C-613D-6567-2F5ED9C6993C}"/>
              </a:ext>
            </a:extLst>
          </p:cNvPr>
          <p:cNvSpPr/>
          <p:nvPr/>
        </p:nvSpPr>
        <p:spPr>
          <a:xfrm>
            <a:off x="6096000" y="4152347"/>
            <a:ext cx="66260" cy="19436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33032-8DB7-88A6-A18A-E25C974D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9277">
            <a:off x="8435379" y="735220"/>
            <a:ext cx="2906819" cy="2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90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6AFEA0-E1B1-C68B-5BAF-F5CDF8ED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91794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US007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590355-918D-29E6-C14B-28FD25E3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364225"/>
              </p:ext>
            </p:extLst>
          </p:nvPr>
        </p:nvGraphicFramePr>
        <p:xfrm>
          <a:off x="1183759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B6AF7A-D0C0-8795-A93B-0D855FD335D6}"/>
              </a:ext>
            </a:extLst>
          </p:cNvPr>
          <p:cNvSpPr txBox="1"/>
          <p:nvPr/>
        </p:nvSpPr>
        <p:spPr>
          <a:xfrm>
            <a:off x="3178916" y="2029702"/>
            <a:ext cx="458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1: </a:t>
            </a:r>
            <a:r>
              <a:rPr lang="en-GB">
                <a:effectLst/>
              </a:rPr>
              <a:t>“</a:t>
            </a:r>
            <a:r>
              <a:rPr lang="en-GB" i="1">
                <a:effectLst/>
              </a:rPr>
              <a:t>Que </a:t>
            </a:r>
            <a:r>
              <a:rPr lang="en-GB" i="1" err="1">
                <a:effectLst/>
              </a:rPr>
              <a:t>informação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temos</a:t>
            </a:r>
            <a:r>
              <a:rPr lang="en-GB" i="1">
                <a:effectLst/>
              </a:rPr>
              <a:t> de </a:t>
            </a:r>
            <a:r>
              <a:rPr lang="en-GB" i="1" err="1">
                <a:effectLst/>
              </a:rPr>
              <a:t>adicionar</a:t>
            </a:r>
            <a:r>
              <a:rPr lang="en-GB" i="1">
                <a:effectLst/>
              </a:rPr>
              <a:t> para </a:t>
            </a:r>
            <a:r>
              <a:rPr lang="en-GB" i="1" err="1">
                <a:effectLst/>
              </a:rPr>
              <a:t>criar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uma</a:t>
            </a:r>
            <a:r>
              <a:rPr lang="en-GB" i="1">
                <a:effectLst/>
              </a:rPr>
              <a:t> nova </a:t>
            </a:r>
            <a:r>
              <a:rPr lang="en-GB" i="1" err="1">
                <a:effectLst/>
              </a:rPr>
              <a:t>tipologia</a:t>
            </a:r>
            <a:r>
              <a:rPr lang="en-GB" i="1">
                <a:effectLst/>
              </a:rPr>
              <a:t>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/>
          </a:p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2: </a:t>
            </a:r>
            <a:r>
              <a:rPr lang="en-GB">
                <a:effectLst/>
              </a:rPr>
              <a:t>“</a:t>
            </a:r>
            <a:r>
              <a:rPr lang="en-GB" i="1" err="1">
                <a:effectLst/>
              </a:rPr>
              <a:t>Serão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apenas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duas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tipologias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ou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poderá</a:t>
            </a:r>
            <a:r>
              <a:rPr lang="en-GB" i="1">
                <a:effectLst/>
              </a:rPr>
              <a:t> haver </a:t>
            </a:r>
            <a:r>
              <a:rPr lang="en-GB" i="1" err="1">
                <a:effectLst/>
              </a:rPr>
              <a:t>mais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futuramente</a:t>
            </a:r>
            <a:r>
              <a:rPr lang="en-GB" i="1">
                <a:effectLst/>
              </a:rPr>
              <a:t>?”</a:t>
            </a:r>
            <a:endParaRPr lang="en-PT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4CD6C-FFF9-C4A8-B4E0-89C41C674543}"/>
              </a:ext>
            </a:extLst>
          </p:cNvPr>
          <p:cNvSpPr txBox="1"/>
          <p:nvPr/>
        </p:nvSpPr>
        <p:spPr>
          <a:xfrm>
            <a:off x="4571748" y="4357812"/>
            <a:ext cx="54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 1: </a:t>
            </a:r>
            <a:r>
              <a:rPr lang="en-GB" i="1">
                <a:effectLst/>
              </a:rPr>
              <a:t>“</a:t>
            </a:r>
            <a:r>
              <a:rPr lang="en-GB" i="1" err="1">
                <a:effectLst/>
              </a:rPr>
              <a:t>Não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é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relevante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neste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momento</a:t>
            </a:r>
            <a:r>
              <a:rPr lang="en-PT" i="1">
                <a:effectLst/>
              </a:rPr>
              <a:t>. (…)”</a:t>
            </a:r>
          </a:p>
          <a:p>
            <a:endParaRPr lang="en-PT"/>
          </a:p>
          <a:p>
            <a:r>
              <a:rPr lang="en-PT" b="1" i="0">
                <a:effectLst/>
              </a:rPr>
              <a:t>Resposta 2: </a:t>
            </a:r>
            <a:r>
              <a:rPr lang="en-PT" i="1">
                <a:effectLst/>
              </a:rPr>
              <a:t>“</a:t>
            </a:r>
            <a:r>
              <a:rPr lang="en-GB" i="1" err="1">
                <a:effectLst/>
              </a:rPr>
              <a:t>Poderão</a:t>
            </a:r>
            <a:r>
              <a:rPr lang="en-GB" i="1">
                <a:effectLst/>
              </a:rPr>
              <a:t> sempre </a:t>
            </a:r>
            <a:r>
              <a:rPr lang="en-GB" i="1" err="1">
                <a:effectLst/>
              </a:rPr>
              <a:t>surgir</a:t>
            </a:r>
            <a:r>
              <a:rPr lang="en-GB" i="1">
                <a:effectLst/>
              </a:rPr>
              <a:t> </a:t>
            </a:r>
            <a:r>
              <a:rPr lang="en-GB" i="1" err="1">
                <a:effectLst/>
              </a:rPr>
              <a:t>mais</a:t>
            </a:r>
            <a:r>
              <a:rPr lang="en-GB" i="1">
                <a:effectLst/>
              </a:rPr>
              <a:t> no </a:t>
            </a:r>
            <a:r>
              <a:rPr lang="en-GB" i="1" err="1">
                <a:effectLst/>
              </a:rPr>
              <a:t>futuro</a:t>
            </a:r>
            <a:r>
              <a:rPr lang="en-GB" b="0" i="0">
                <a:effectLst/>
                <a:latin typeface="Helvetica" pitchFamily="2" charset="0"/>
              </a:rPr>
              <a:t>.”</a:t>
            </a:r>
            <a:endParaRPr lang="en-PT" b="1" i="0">
              <a:effectLst/>
            </a:endParaRP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FC827584-18D3-17C3-41D3-F85B5A7C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48140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F1044FB-1DFB-7965-2D79-094A6D845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085" y="3906030"/>
            <a:ext cx="1617662" cy="16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44EE98-CA8A-00ED-03EE-C6CA0282A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8405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US008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9E49E65-C898-0C6D-40F2-6D8A913E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C44B090-84AD-D17A-A7A5-664A1F450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891317"/>
              </p:ext>
            </p:extLst>
          </p:nvPr>
        </p:nvGraphicFramePr>
        <p:xfrm>
          <a:off x="1109158" y="2029051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DF5A21-FF89-E6F8-C71D-747544F59250}"/>
              </a:ext>
            </a:extLst>
          </p:cNvPr>
          <p:cNvSpPr txBox="1"/>
          <p:nvPr/>
        </p:nvSpPr>
        <p:spPr>
          <a:xfrm>
            <a:off x="3178916" y="2029702"/>
            <a:ext cx="458628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: </a:t>
            </a:r>
            <a:r>
              <a:rPr lang="en-GB">
                <a:effectLst/>
              </a:rPr>
              <a:t>“</a:t>
            </a:r>
            <a:r>
              <a:rPr lang="en-GB">
                <a:ea typeface="+mn-lt"/>
                <a:cs typeface="+mn-lt"/>
              </a:rPr>
              <a:t>O que </a:t>
            </a:r>
            <a:r>
              <a:rPr lang="en-GB" err="1">
                <a:ea typeface="+mn-lt"/>
                <a:cs typeface="+mn-lt"/>
              </a:rPr>
              <a:t>quer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dizer</a:t>
            </a:r>
            <a:r>
              <a:rPr lang="en-GB">
                <a:ea typeface="+mn-lt"/>
                <a:cs typeface="+mn-lt"/>
              </a:rPr>
              <a:t> com business sector? Tem </a:t>
            </a:r>
            <a:r>
              <a:rPr lang="en-GB" err="1">
                <a:ea typeface="+mn-lt"/>
                <a:cs typeface="+mn-lt"/>
              </a:rPr>
              <a:t>comportamento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ou</a:t>
            </a:r>
            <a:r>
              <a:rPr lang="en-GB">
                <a:ea typeface="+mn-lt"/>
                <a:cs typeface="+mn-lt"/>
              </a:rPr>
              <a:t> é </a:t>
            </a:r>
            <a:r>
              <a:rPr lang="en-GB" err="1">
                <a:ea typeface="+mn-lt"/>
                <a:cs typeface="+mn-lt"/>
              </a:rPr>
              <a:t>só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ffectLst/>
                <a:ea typeface="+mn-lt"/>
                <a:cs typeface="+mn-lt"/>
              </a:rPr>
              <a:t>uma</a:t>
            </a:r>
            <a:r>
              <a:rPr lang="en-GB">
                <a:effectLst/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descrição</a:t>
            </a:r>
            <a:r>
              <a:rPr lang="en-GB">
                <a:effectLst/>
                <a:ea typeface="+mn-lt"/>
                <a:cs typeface="+mn-lt"/>
              </a:rPr>
              <a:t>?</a:t>
            </a:r>
            <a:r>
              <a:rPr lang="en-GB" i="1">
                <a:effectLst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E830D-FB11-AB8A-05DE-7A22B66D6649}"/>
              </a:ext>
            </a:extLst>
          </p:cNvPr>
          <p:cNvSpPr txBox="1"/>
          <p:nvPr/>
        </p:nvSpPr>
        <p:spPr>
          <a:xfrm>
            <a:off x="3431413" y="3974148"/>
            <a:ext cx="54507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: </a:t>
            </a:r>
            <a:r>
              <a:rPr lang="en-GB" i="1"/>
              <a:t>“</a:t>
            </a:r>
            <a:r>
              <a:rPr lang="en-GB" err="1">
                <a:ea typeface="+mn-lt"/>
                <a:cs typeface="+mn-lt"/>
              </a:rPr>
              <a:t>Em</a:t>
            </a:r>
            <a:r>
              <a:rPr lang="en-GB">
                <a:ea typeface="+mn-lt"/>
                <a:cs typeface="+mn-lt"/>
              </a:rPr>
              <a:t> que </a:t>
            </a:r>
            <a:r>
              <a:rPr lang="en-GB" err="1">
                <a:ea typeface="+mn-lt"/>
                <a:cs typeface="+mn-lt"/>
              </a:rPr>
              <a:t>medida</a:t>
            </a:r>
            <a:r>
              <a:rPr lang="en-GB">
                <a:ea typeface="+mn-lt"/>
                <a:cs typeface="+mn-lt"/>
              </a:rPr>
              <a:t> é que um </a:t>
            </a:r>
            <a:r>
              <a:rPr lang="en-GB" err="1">
                <a:ea typeface="+mn-lt"/>
                <a:cs typeface="+mn-lt"/>
              </a:rPr>
              <a:t>setor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atividade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pode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comportamento</a:t>
            </a:r>
            <a:r>
              <a:rPr lang="en-GB">
                <a:ea typeface="+mn-lt"/>
                <a:cs typeface="+mn-lt"/>
              </a:rPr>
              <a:t>? </a:t>
            </a:r>
            <a:r>
              <a:rPr lang="en-GB" err="1">
                <a:ea typeface="+mn-lt"/>
                <a:cs typeface="+mn-lt"/>
              </a:rPr>
              <a:t>Não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percebi</a:t>
            </a:r>
            <a:r>
              <a:rPr lang="en-GB">
                <a:ea typeface="+mn-lt"/>
                <a:cs typeface="+mn-lt"/>
              </a:rPr>
              <a:t>.</a:t>
            </a:r>
            <a:r>
              <a:rPr lang="en-GB" i="1"/>
              <a:t>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E726C19-7D94-4996-CFD0-384310049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636031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8557B8-D801-A7D8-FB7C-60FE5080A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430F92-79D3-F9C2-7D9E-2C448A0D2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86040"/>
              </p:ext>
            </p:extLst>
          </p:nvPr>
        </p:nvGraphicFramePr>
        <p:xfrm>
          <a:off x="1183758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40C772-C8E3-A62B-0FBA-45B9E7EAA238}"/>
              </a:ext>
            </a:extLst>
          </p:cNvPr>
          <p:cNvSpPr txBox="1"/>
          <p:nvPr/>
        </p:nvSpPr>
        <p:spPr>
          <a:xfrm>
            <a:off x="3178916" y="1659308"/>
            <a:ext cx="4586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1: </a:t>
            </a:r>
            <a:r>
              <a:rPr lang="en-GB" b="1" i="1">
                <a:effectLst/>
              </a:rPr>
              <a:t>“</a:t>
            </a:r>
            <a:r>
              <a:rPr lang="en-GB" b="0" i="1" err="1">
                <a:effectLst/>
              </a:rPr>
              <a:t>Atributos</a:t>
            </a:r>
            <a:r>
              <a:rPr lang="en-GB" b="0" i="1">
                <a:effectLst/>
              </a:rPr>
              <a:t> de customer </a:t>
            </a:r>
            <a:r>
              <a:rPr lang="en-GB" b="0" i="1" err="1">
                <a:effectLst/>
              </a:rPr>
              <a:t>serão</a:t>
            </a:r>
            <a:r>
              <a:rPr lang="en-GB" b="0" i="1">
                <a:effectLst/>
              </a:rPr>
              <a:t>, </a:t>
            </a:r>
            <a:r>
              <a:rPr lang="en-GB" b="0" i="1" err="1">
                <a:effectLst/>
              </a:rPr>
              <a:t>por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exemplo</a:t>
            </a:r>
            <a:r>
              <a:rPr lang="en-GB" b="0" i="1">
                <a:effectLst/>
              </a:rPr>
              <a:t>, id, </a:t>
            </a:r>
            <a:r>
              <a:rPr lang="en-GB" b="0" i="1" err="1">
                <a:effectLst/>
              </a:rPr>
              <a:t>nome</a:t>
            </a:r>
            <a:r>
              <a:rPr lang="en-GB" b="0" i="1">
                <a:effectLst/>
              </a:rPr>
              <a:t>, morada, etc. ?”</a:t>
            </a:r>
          </a:p>
          <a:p>
            <a:endParaRPr lang="en-GB" i="1"/>
          </a:p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2: “</a:t>
            </a:r>
            <a:r>
              <a:rPr lang="en-GB" b="0" i="1">
                <a:effectLst/>
              </a:rPr>
              <a:t>Para </a:t>
            </a:r>
            <a:r>
              <a:rPr lang="en-GB" b="0" i="1" err="1">
                <a:effectLst/>
              </a:rPr>
              <a:t>adicionar</a:t>
            </a:r>
            <a:r>
              <a:rPr lang="en-GB" b="0" i="1">
                <a:effectLst/>
              </a:rPr>
              <a:t> um novo customer </a:t>
            </a:r>
            <a:r>
              <a:rPr lang="en-GB" b="0" i="1" err="1">
                <a:effectLst/>
              </a:rPr>
              <a:t>podemos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aceitar</a:t>
            </a:r>
            <a:r>
              <a:rPr lang="en-GB" b="0" i="1">
                <a:effectLst/>
              </a:rPr>
              <a:t> 2 </a:t>
            </a:r>
            <a:r>
              <a:rPr lang="en-GB" b="0" i="1" err="1">
                <a:effectLst/>
              </a:rPr>
              <a:t>nomes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iguais</a:t>
            </a:r>
            <a:r>
              <a:rPr lang="en-GB" b="0" i="1">
                <a:effectLst/>
              </a:rPr>
              <a:t>? Se sim, a </a:t>
            </a:r>
            <a:r>
              <a:rPr lang="en-GB" b="0" i="1" err="1">
                <a:effectLst/>
              </a:rPr>
              <a:t>classe</a:t>
            </a:r>
            <a:r>
              <a:rPr lang="en-GB" b="0" i="1">
                <a:effectLst/>
              </a:rPr>
              <a:t> customer </a:t>
            </a:r>
            <a:r>
              <a:rPr lang="en-GB" b="0" i="1" err="1">
                <a:effectLst/>
              </a:rPr>
              <a:t>deveria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ter</a:t>
            </a:r>
            <a:r>
              <a:rPr lang="en-GB" b="0" i="1">
                <a:effectLst/>
              </a:rPr>
              <a:t> outro </a:t>
            </a:r>
            <a:r>
              <a:rPr lang="en-GB" b="0" i="1" err="1">
                <a:effectLst/>
              </a:rPr>
              <a:t>atributo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sem</a:t>
            </a:r>
            <a:r>
              <a:rPr lang="en-GB" b="0" i="1">
                <a:effectLst/>
              </a:rPr>
              <a:t> ser o </a:t>
            </a:r>
            <a:r>
              <a:rPr lang="en-GB" b="0" i="1" err="1">
                <a:effectLst/>
              </a:rPr>
              <a:t>nome</a:t>
            </a:r>
            <a:r>
              <a:rPr lang="en-GB" b="0" i="1">
                <a:effectLst/>
              </a:rPr>
              <a:t>, p. ex. NIF </a:t>
            </a:r>
            <a:r>
              <a:rPr lang="en-GB" b="0" i="1" err="1">
                <a:effectLst/>
              </a:rPr>
              <a:t>ou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atribuição</a:t>
            </a:r>
            <a:r>
              <a:rPr lang="en-GB" b="0" i="1">
                <a:effectLst/>
              </a:rPr>
              <a:t> de um ID?”</a:t>
            </a:r>
            <a:endParaRPr lang="en-PT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49FF2-C525-D66E-DAE2-62244F889109}"/>
              </a:ext>
            </a:extLst>
          </p:cNvPr>
          <p:cNvSpPr txBox="1"/>
          <p:nvPr/>
        </p:nvSpPr>
        <p:spPr>
          <a:xfrm>
            <a:off x="4914648" y="4433779"/>
            <a:ext cx="5450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 1: </a:t>
            </a:r>
            <a:r>
              <a:rPr lang="en-GB" i="1">
                <a:effectLst/>
              </a:rPr>
              <a:t>“(…) </a:t>
            </a:r>
            <a:r>
              <a:rPr lang="en-GB" b="0" i="1" err="1">
                <a:effectLst/>
              </a:rPr>
              <a:t>não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vejo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grande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utilidade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em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ter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muita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informação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sobre</a:t>
            </a:r>
            <a:r>
              <a:rPr lang="en-GB" b="0" i="1">
                <a:effectLst/>
              </a:rPr>
              <a:t> o </a:t>
            </a:r>
            <a:r>
              <a:rPr lang="en-GB" b="0" i="1" err="1">
                <a:effectLst/>
              </a:rPr>
              <a:t>cliente</a:t>
            </a:r>
            <a:r>
              <a:rPr lang="en-GB" b="0" i="1">
                <a:effectLst/>
              </a:rPr>
              <a:t>. A </a:t>
            </a:r>
            <a:r>
              <a:rPr lang="en-GB" b="0" i="1" err="1">
                <a:effectLst/>
              </a:rPr>
              <a:t>designação</a:t>
            </a:r>
            <a:r>
              <a:rPr lang="en-GB" b="0" i="1">
                <a:effectLst/>
              </a:rPr>
              <a:t> do </a:t>
            </a:r>
            <a:r>
              <a:rPr lang="en-GB" b="0" i="1" err="1">
                <a:effectLst/>
              </a:rPr>
              <a:t>cliente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chegará</a:t>
            </a:r>
            <a:r>
              <a:rPr lang="en-GB" b="0" i="1">
                <a:effectLst/>
              </a:rPr>
              <a:t>.”</a:t>
            </a:r>
          </a:p>
          <a:p>
            <a:endParaRPr lang="en-PT" i="1"/>
          </a:p>
          <a:p>
            <a:r>
              <a:rPr lang="en-PT" b="1" i="0">
                <a:effectLst/>
              </a:rPr>
              <a:t>Resposta 2: </a:t>
            </a:r>
            <a:r>
              <a:rPr lang="en-PT" i="1">
                <a:effectLst/>
              </a:rPr>
              <a:t>“</a:t>
            </a:r>
            <a:r>
              <a:rPr lang="en-GB" b="0" i="1" err="1">
                <a:effectLst/>
              </a:rPr>
              <a:t>Tipicamente</a:t>
            </a:r>
            <a:r>
              <a:rPr lang="en-GB" b="0" i="1">
                <a:effectLst/>
              </a:rPr>
              <a:t>, </a:t>
            </a:r>
            <a:r>
              <a:rPr lang="en-GB" b="0" i="1" err="1">
                <a:effectLst/>
              </a:rPr>
              <a:t>em</a:t>
            </a:r>
            <a:r>
              <a:rPr lang="en-GB" b="0" i="1">
                <a:effectLst/>
              </a:rPr>
              <a:t> Portugal, </a:t>
            </a:r>
            <a:r>
              <a:rPr lang="en-GB" b="0" i="1" err="1">
                <a:effectLst/>
              </a:rPr>
              <a:t>é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obrigatório</a:t>
            </a:r>
            <a:r>
              <a:rPr lang="en-GB" b="0" i="1">
                <a:effectLst/>
              </a:rPr>
              <a:t> usar o NIF dos </a:t>
            </a:r>
            <a:r>
              <a:rPr lang="en-GB" b="0" i="1" err="1">
                <a:effectLst/>
              </a:rPr>
              <a:t>clientes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na</a:t>
            </a:r>
            <a:r>
              <a:rPr lang="en-GB" b="0" i="1">
                <a:effectLst/>
              </a:rPr>
              <a:t> </a:t>
            </a:r>
            <a:r>
              <a:rPr lang="en-GB" b="0" i="1" err="1">
                <a:effectLst/>
              </a:rPr>
              <a:t>faturação</a:t>
            </a:r>
            <a:r>
              <a:rPr lang="en-GB" b="0" i="1">
                <a:effectLst/>
              </a:rPr>
              <a:t>. (…)”</a:t>
            </a:r>
            <a:endParaRPr lang="en-PT" b="1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3207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F3D7D1-15EE-FE17-735D-04BADE6C8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598851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39684C2-BFAD-28E3-F69A-601E39B5E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7A47CE6-B4D3-CFB3-F73A-2748FB887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05258"/>
              </p:ext>
            </p:extLst>
          </p:nvPr>
        </p:nvGraphicFramePr>
        <p:xfrm>
          <a:off x="1183759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DB3705-03F4-819F-45CD-5B8ABB7E82DC}"/>
              </a:ext>
            </a:extLst>
          </p:cNvPr>
          <p:cNvSpPr txBox="1"/>
          <p:nvPr/>
        </p:nvSpPr>
        <p:spPr>
          <a:xfrm>
            <a:off x="3465249" y="3325415"/>
            <a:ext cx="545073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/>
              <a:t>Clarificação</a:t>
            </a:r>
            <a:r>
              <a:rPr lang="en-GB" b="1"/>
              <a:t> </a:t>
            </a:r>
            <a:r>
              <a:rPr lang="en-GB" b="1" err="1"/>
              <a:t>geral</a:t>
            </a:r>
            <a:r>
              <a:rPr lang="en-GB" b="1"/>
              <a:t>:</a:t>
            </a:r>
            <a:r>
              <a:rPr lang="en-GB" b="1" i="0">
                <a:effectLst/>
              </a:rPr>
              <a:t> </a:t>
            </a:r>
            <a:r>
              <a:rPr lang="en-GB" i="1"/>
              <a:t>“</a:t>
            </a:r>
            <a:r>
              <a:rPr lang="en-GB">
                <a:ea typeface="+mn-lt"/>
                <a:cs typeface="+mn-lt"/>
              </a:rPr>
              <a:t>Um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recém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criado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estará</a:t>
            </a:r>
            <a:r>
              <a:rPr lang="en-GB">
                <a:ea typeface="+mn-lt"/>
                <a:cs typeface="+mn-lt"/>
              </a:rPr>
              <a:t> no </a:t>
            </a:r>
            <a:r>
              <a:rPr lang="en-GB" err="1">
                <a:ea typeface="+mn-lt"/>
                <a:cs typeface="+mn-lt"/>
              </a:rPr>
              <a:t>estado</a:t>
            </a:r>
            <a:r>
              <a:rPr lang="en-GB">
                <a:ea typeface="+mn-lt"/>
                <a:cs typeface="+mn-lt"/>
              </a:rPr>
              <a:t> "planned". </a:t>
            </a:r>
            <a:r>
              <a:rPr lang="en-GB" err="1">
                <a:ea typeface="+mn-lt"/>
                <a:cs typeface="+mn-lt"/>
              </a:rPr>
              <a:t>Não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terá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recursos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humanos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associados</a:t>
            </a:r>
            <a:r>
              <a:rPr lang="en-GB">
                <a:ea typeface="+mn-lt"/>
                <a:cs typeface="+mn-lt"/>
              </a:rPr>
              <a:t>. </a:t>
            </a:r>
            <a:r>
              <a:rPr lang="en-GB" err="1">
                <a:ea typeface="+mn-lt"/>
                <a:cs typeface="+mn-lt"/>
              </a:rPr>
              <a:t>Também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b="0" err="1">
                <a:effectLst/>
                <a:ea typeface="+mn-lt"/>
                <a:cs typeface="+mn-lt"/>
              </a:rPr>
              <a:t>não</a:t>
            </a:r>
            <a:r>
              <a:rPr lang="en-GB" b="0">
                <a:effectLst/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terá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duração</a:t>
            </a:r>
            <a:r>
              <a:rPr lang="en-GB">
                <a:ea typeface="+mn-lt"/>
                <a:cs typeface="+mn-lt"/>
              </a:rPr>
              <a:t>, start date, </a:t>
            </a:r>
            <a:r>
              <a:rPr lang="en-GB" err="1">
                <a:ea typeface="+mn-lt"/>
                <a:cs typeface="+mn-lt"/>
              </a:rPr>
              <a:t>número</a:t>
            </a:r>
            <a:r>
              <a:rPr lang="en-GB">
                <a:ea typeface="+mn-lt"/>
                <a:cs typeface="+mn-lt"/>
              </a:rPr>
              <a:t> de sprints e budget</a:t>
            </a:r>
            <a:r>
              <a:rPr lang="en-GB" b="0">
                <a:effectLst/>
                <a:ea typeface="+mn-lt"/>
                <a:cs typeface="+mn-lt"/>
              </a:rPr>
              <a:t>. </a:t>
            </a:r>
            <a:r>
              <a:rPr lang="en-GB">
                <a:ea typeface="+mn-lt"/>
                <a:cs typeface="+mn-lt"/>
              </a:rPr>
              <a:t>Estes </a:t>
            </a:r>
            <a:r>
              <a:rPr lang="en-GB" err="1">
                <a:ea typeface="+mn-lt"/>
                <a:cs typeface="+mn-lt"/>
              </a:rPr>
              <a:t>só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serão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definidos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fase</a:t>
            </a:r>
            <a:r>
              <a:rPr lang="en-GB">
                <a:ea typeface="+mn-lt"/>
                <a:cs typeface="+mn-lt"/>
              </a:rPr>
              <a:t> de "inception"</a:t>
            </a:r>
            <a:r>
              <a:rPr lang="en-GB" i="1">
                <a:ea typeface="+mn-lt"/>
                <a:cs typeface="+mn-lt"/>
              </a:rPr>
              <a:t>.”</a:t>
            </a:r>
            <a:endParaRPr lang="en-GB" b="0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7583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7D026C-78DA-4D45-E967-C69B8F75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52755"/>
              </p:ext>
            </p:extLst>
          </p:nvPr>
        </p:nvGraphicFramePr>
        <p:xfrm>
          <a:off x="4993455" y="285750"/>
          <a:ext cx="22050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090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2405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US011 – US013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F86A3B5E-B550-C409-6E16-1AE10E574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07FFEB-0DAA-DA06-DC48-B1831C65F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05258"/>
              </p:ext>
            </p:extLst>
          </p:nvPr>
        </p:nvGraphicFramePr>
        <p:xfrm>
          <a:off x="1183759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FB3A3DC-2D01-C54F-03C9-3630438609F7}"/>
              </a:ext>
            </a:extLst>
          </p:cNvPr>
          <p:cNvSpPr txBox="1"/>
          <p:nvPr/>
        </p:nvSpPr>
        <p:spPr>
          <a:xfrm>
            <a:off x="3178916" y="1637994"/>
            <a:ext cx="541755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1: </a:t>
            </a:r>
            <a:r>
              <a:rPr lang="en-GB" b="1" i="1">
                <a:effectLst/>
              </a:rPr>
              <a:t>“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roles Team Member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>
                <a:ea typeface="+mn-lt"/>
                <a:cs typeface="+mn-lt"/>
              </a:rPr>
              <a:t>SM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>
                <a:ea typeface="+mn-lt"/>
                <a:cs typeface="+mn-lt"/>
              </a:rPr>
              <a:t>PM e PO </a:t>
            </a:r>
            <a:r>
              <a:rPr lang="en-GB" err="1">
                <a:ea typeface="+mn-lt"/>
                <a:cs typeface="+mn-lt"/>
              </a:rPr>
              <a:t>são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funções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específicas</a:t>
            </a:r>
            <a:r>
              <a:rPr lang="en-GB">
                <a:ea typeface="+mn-lt"/>
                <a:cs typeface="+mn-lt"/>
              </a:rPr>
              <a:t>? Ou o SM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>
                <a:ea typeface="+mn-lt"/>
                <a:cs typeface="+mn-lt"/>
              </a:rPr>
              <a:t>PM e PO </a:t>
            </a:r>
            <a:r>
              <a:rPr lang="en-GB" err="1">
                <a:ea typeface="+mn-lt"/>
                <a:cs typeface="+mn-lt"/>
              </a:rPr>
              <a:t>são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também</a:t>
            </a:r>
            <a:r>
              <a:rPr lang="en-GB">
                <a:ea typeface="+mn-lt"/>
                <a:cs typeface="+mn-lt"/>
              </a:rPr>
              <a:t> Team Members</a:t>
            </a:r>
            <a:r>
              <a:rPr lang="en-GB" i="1">
                <a:ea typeface="+mn-lt"/>
                <a:cs typeface="+mn-lt"/>
              </a:rPr>
              <a:t>?”</a:t>
            </a:r>
            <a:endParaRPr lang="en-GB" b="0" i="1">
              <a:effectLst/>
            </a:endParaRPr>
          </a:p>
          <a:p>
            <a:endParaRPr lang="en-GB" i="1"/>
          </a:p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2: “</a:t>
            </a:r>
            <a:r>
              <a:rPr lang="en-GB">
                <a:ea typeface="+mn-lt"/>
                <a:cs typeface="+mn-lt"/>
              </a:rPr>
              <a:t>É </a:t>
            </a:r>
            <a:r>
              <a:rPr lang="en-GB" err="1">
                <a:ea typeface="+mn-lt"/>
                <a:cs typeface="+mn-lt"/>
              </a:rPr>
              <a:t>suposto</a:t>
            </a:r>
            <a:r>
              <a:rPr lang="en-GB">
                <a:ea typeface="+mn-lt"/>
                <a:cs typeface="+mn-lt"/>
              </a:rPr>
              <a:t>: </a:t>
            </a:r>
            <a:r>
              <a:rPr lang="en-GB" err="1">
                <a:ea typeface="+mn-lt"/>
                <a:cs typeface="+mn-lt"/>
              </a:rPr>
              <a:t>alocar</a:t>
            </a:r>
            <a:r>
              <a:rPr lang="en-GB">
                <a:ea typeface="+mn-lt"/>
                <a:cs typeface="+mn-lt"/>
              </a:rPr>
              <a:t> um </a:t>
            </a:r>
            <a:r>
              <a:rPr lang="en-GB" err="1">
                <a:ea typeface="+mn-lt"/>
                <a:cs typeface="+mn-lt"/>
              </a:rPr>
              <a:t>utilizador</a:t>
            </a:r>
            <a:r>
              <a:rPr lang="en-GB">
                <a:ea typeface="+mn-lt"/>
                <a:cs typeface="+mn-lt"/>
              </a:rPr>
              <a:t> a </a:t>
            </a:r>
            <a:r>
              <a:rPr lang="en-GB" b="0">
                <a:effectLst/>
                <a:ea typeface="+mn-lt"/>
                <a:cs typeface="+mn-lt"/>
              </a:rPr>
              <a:t>um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 com 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roles </a:t>
            </a:r>
            <a:r>
              <a:rPr lang="en-GB" err="1">
                <a:ea typeface="+mn-lt"/>
                <a:cs typeface="+mn-lt"/>
              </a:rPr>
              <a:t>pretendidos</a:t>
            </a:r>
            <a:r>
              <a:rPr lang="en-GB">
                <a:ea typeface="+mn-lt"/>
                <a:cs typeface="+mn-lt"/>
              </a:rPr>
              <a:t> (PO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>
                <a:ea typeface="+mn-lt"/>
                <a:cs typeface="+mn-lt"/>
              </a:rPr>
              <a:t>Team Member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>
                <a:ea typeface="+mn-lt"/>
                <a:cs typeface="+mn-lt"/>
              </a:rPr>
              <a:t>SM)? Ou mudar o role </a:t>
            </a:r>
            <a:r>
              <a:rPr lang="en-GB" b="0">
                <a:effectLst/>
                <a:ea typeface="+mn-lt"/>
                <a:cs typeface="+mn-lt"/>
              </a:rPr>
              <a:t>de um </a:t>
            </a:r>
            <a:r>
              <a:rPr lang="en-GB" err="1">
                <a:ea typeface="+mn-lt"/>
                <a:cs typeface="+mn-lt"/>
              </a:rPr>
              <a:t>utilizador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já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previamente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alocado</a:t>
            </a:r>
            <a:r>
              <a:rPr lang="en-GB">
                <a:ea typeface="+mn-lt"/>
                <a:cs typeface="+mn-lt"/>
              </a:rPr>
              <a:t> a um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? Ou 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dois</a:t>
            </a:r>
            <a:r>
              <a:rPr lang="en-GB" b="0">
                <a:effectLst/>
                <a:ea typeface="+mn-lt"/>
                <a:cs typeface="+mn-lt"/>
              </a:rPr>
              <a:t>?</a:t>
            </a:r>
            <a:r>
              <a:rPr lang="en-GB" b="0" i="1">
                <a:effectLst/>
              </a:rPr>
              <a:t>”</a:t>
            </a:r>
            <a:endParaRPr lang="en-PT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16956-B065-ABBE-72E4-D7C9809F8039}"/>
              </a:ext>
            </a:extLst>
          </p:cNvPr>
          <p:cNvSpPr txBox="1"/>
          <p:nvPr/>
        </p:nvSpPr>
        <p:spPr>
          <a:xfrm>
            <a:off x="3774312" y="4598968"/>
            <a:ext cx="545073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 1: </a:t>
            </a:r>
            <a:r>
              <a:rPr lang="en-GB" i="1"/>
              <a:t>“</a:t>
            </a:r>
            <a:r>
              <a:rPr lang="en-GB">
                <a:ea typeface="+mn-lt"/>
                <a:cs typeface="+mn-lt"/>
              </a:rPr>
              <a:t>O SM, PM e o PO </a:t>
            </a:r>
            <a:r>
              <a:rPr lang="en-GB" b="0" err="1">
                <a:effectLst/>
                <a:ea typeface="+mn-lt"/>
                <a:cs typeface="+mn-lt"/>
              </a:rPr>
              <a:t>não</a:t>
            </a:r>
            <a:r>
              <a:rPr lang="en-GB" b="0">
                <a:effectLst/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são</a:t>
            </a:r>
            <a:r>
              <a:rPr lang="en-GB">
                <a:ea typeface="+mn-lt"/>
                <a:cs typeface="+mn-lt"/>
              </a:rPr>
              <a:t> Team Members</a:t>
            </a:r>
            <a:r>
              <a:rPr lang="en-GB" i="1">
                <a:ea typeface="+mn-lt"/>
                <a:cs typeface="+mn-lt"/>
              </a:rPr>
              <a:t>.”</a:t>
            </a:r>
            <a:endParaRPr lang="en-GB" b="0" i="1">
              <a:effectLst/>
            </a:endParaRPr>
          </a:p>
          <a:p>
            <a:endParaRPr lang="en-PT" i="1"/>
          </a:p>
          <a:p>
            <a:r>
              <a:rPr lang="en-PT" b="1" i="0" err="1">
                <a:effectLst/>
              </a:rPr>
              <a:t>Resposta</a:t>
            </a:r>
            <a:r>
              <a:rPr lang="en-PT" b="1" i="0">
                <a:effectLst/>
              </a:rPr>
              <a:t> 2: </a:t>
            </a:r>
            <a:r>
              <a:rPr lang="en-PT" i="1">
                <a:effectLst/>
              </a:rPr>
              <a:t>“</a:t>
            </a:r>
            <a:r>
              <a:rPr lang="en-US" err="1">
                <a:ea typeface="+mn-lt"/>
                <a:cs typeface="+mn-lt"/>
              </a:rPr>
              <a:t>Apenas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associar</a:t>
            </a:r>
            <a:r>
              <a:rPr lang="en-US">
                <a:ea typeface="+mn-lt"/>
                <a:cs typeface="+mn-lt"/>
              </a:rPr>
              <a:t> a um </a:t>
            </a:r>
            <a:r>
              <a:rPr lang="en-US" err="1">
                <a:ea typeface="+mn-lt"/>
                <a:cs typeface="+mn-lt"/>
              </a:rPr>
              <a:t>projeto</a:t>
            </a:r>
            <a:r>
              <a:rPr lang="en-US" b="0">
                <a:effectLst/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tendo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0" err="1">
                <a:effectLst/>
                <a:ea typeface="+mn-lt"/>
                <a:cs typeface="+mn-lt"/>
              </a:rPr>
              <a:t>em</a:t>
            </a:r>
            <a:r>
              <a:rPr lang="en-US" b="0">
                <a:effectLst/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atenção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não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devem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violadas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regras</a:t>
            </a:r>
            <a:r>
              <a:rPr lang="en-US">
                <a:ea typeface="+mn-lt"/>
                <a:cs typeface="+mn-lt"/>
              </a:rPr>
              <a:t> do negócio</a:t>
            </a:r>
            <a:r>
              <a:rPr lang="en-US" b="0">
                <a:effectLst/>
                <a:ea typeface="+mn-lt"/>
                <a:cs typeface="+mn-lt"/>
              </a:rPr>
              <a:t>.</a:t>
            </a:r>
            <a:r>
              <a:rPr lang="en-GB" i="1"/>
              <a:t>”</a:t>
            </a:r>
            <a:endParaRPr lang="en-PT" b="1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1708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925B48-EFD1-7706-98F0-7D194E969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73645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53A0F47-84FF-AD8B-82D1-8B6D0BFCD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5DDBBA-3894-B3DA-482C-C62BC87F0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05258"/>
              </p:ext>
            </p:extLst>
          </p:nvPr>
        </p:nvGraphicFramePr>
        <p:xfrm>
          <a:off x="1183759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E97E648-7630-BA16-8EBB-F1EC944B0385}"/>
              </a:ext>
            </a:extLst>
          </p:cNvPr>
          <p:cNvSpPr txBox="1"/>
          <p:nvPr/>
        </p:nvSpPr>
        <p:spPr>
          <a:xfrm>
            <a:off x="3178916" y="1659308"/>
            <a:ext cx="516178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 1: </a:t>
            </a:r>
            <a:r>
              <a:rPr lang="en-GB" b="1" i="1"/>
              <a:t>“</a:t>
            </a:r>
            <a:r>
              <a:rPr lang="en-GB" err="1">
                <a:ea typeface="+mn-lt"/>
                <a:cs typeface="+mn-lt"/>
              </a:rPr>
              <a:t>Devemos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consideração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datas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início</a:t>
            </a:r>
            <a:r>
              <a:rPr lang="en-GB">
                <a:ea typeface="+mn-lt"/>
                <a:cs typeface="+mn-lt"/>
              </a:rPr>
              <a:t> e </a:t>
            </a:r>
            <a:r>
              <a:rPr lang="en-GB" err="1">
                <a:ea typeface="+mn-lt"/>
                <a:cs typeface="+mn-lt"/>
              </a:rPr>
              <a:t>fim</a:t>
            </a:r>
            <a:r>
              <a:rPr lang="en-GB">
                <a:ea typeface="+mn-lt"/>
                <a:cs typeface="+mn-lt"/>
              </a:rPr>
              <a:t> que um </a:t>
            </a:r>
            <a:r>
              <a:rPr lang="en-GB" err="1">
                <a:ea typeface="+mn-lt"/>
                <a:cs typeface="+mn-lt"/>
              </a:rPr>
              <a:t>recurso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esteve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alocado</a:t>
            </a:r>
            <a:r>
              <a:rPr lang="en-GB">
                <a:ea typeface="+mn-lt"/>
                <a:cs typeface="+mn-lt"/>
              </a:rPr>
              <a:t> a um </a:t>
            </a:r>
            <a:r>
              <a:rPr lang="en-GB" err="1">
                <a:ea typeface="+mn-lt"/>
                <a:cs typeface="+mn-lt"/>
              </a:rPr>
              <a:t>determinado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 com um </a:t>
            </a:r>
            <a:r>
              <a:rPr lang="en-GB" err="1">
                <a:ea typeface="+mn-lt"/>
                <a:cs typeface="+mn-lt"/>
              </a:rPr>
              <a:t>determinado</a:t>
            </a:r>
            <a:r>
              <a:rPr lang="en-GB">
                <a:ea typeface="+mn-lt"/>
                <a:cs typeface="+mn-lt"/>
              </a:rPr>
              <a:t> role, de modo a </a:t>
            </a:r>
            <a:r>
              <a:rPr lang="en-GB" err="1">
                <a:ea typeface="+mn-lt"/>
                <a:cs typeface="+mn-lt"/>
              </a:rPr>
              <a:t>guardar</a:t>
            </a:r>
            <a:r>
              <a:rPr lang="en-GB">
                <a:ea typeface="+mn-lt"/>
                <a:cs typeface="+mn-lt"/>
              </a:rPr>
              <a:t> o </a:t>
            </a:r>
            <a:r>
              <a:rPr lang="en-GB" err="1">
                <a:ea typeface="+mn-lt"/>
                <a:cs typeface="+mn-lt"/>
              </a:rPr>
              <a:t>histórico</a:t>
            </a:r>
            <a:r>
              <a:rPr lang="en-GB">
                <a:ea typeface="+mn-lt"/>
                <a:cs typeface="+mn-lt"/>
              </a:rPr>
              <a:t> dos </a:t>
            </a:r>
            <a:r>
              <a:rPr lang="en-GB" err="1">
                <a:ea typeface="+mn-lt"/>
                <a:cs typeface="+mn-lt"/>
              </a:rPr>
              <a:t>recursos</a:t>
            </a:r>
            <a:r>
              <a:rPr lang="en-GB">
                <a:ea typeface="+mn-lt"/>
                <a:cs typeface="+mn-lt"/>
              </a:rPr>
              <a:t> que </a:t>
            </a:r>
            <a:r>
              <a:rPr lang="en-GB" err="1">
                <a:ea typeface="+mn-lt"/>
                <a:cs typeface="+mn-lt"/>
              </a:rPr>
              <a:t>trabalharam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nesse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? Ou </a:t>
            </a:r>
            <a:r>
              <a:rPr lang="en-GB" err="1">
                <a:ea typeface="+mn-lt"/>
                <a:cs typeface="+mn-lt"/>
              </a:rPr>
              <a:t>apenas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uma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lista</a:t>
            </a:r>
            <a:r>
              <a:rPr lang="en-GB">
                <a:ea typeface="+mn-lt"/>
                <a:cs typeface="+mn-lt"/>
              </a:rPr>
              <a:t> com 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recursos</a:t>
            </a:r>
            <a:r>
              <a:rPr lang="en-GB">
                <a:ea typeface="+mn-lt"/>
                <a:cs typeface="+mn-lt"/>
              </a:rPr>
              <a:t> que um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contém</a:t>
            </a:r>
            <a:r>
              <a:rPr lang="en-GB">
                <a:ea typeface="+mn-lt"/>
                <a:cs typeface="+mn-lt"/>
              </a:rPr>
              <a:t> no </a:t>
            </a:r>
            <a:r>
              <a:rPr lang="en-GB" err="1">
                <a:ea typeface="+mn-lt"/>
                <a:cs typeface="+mn-lt"/>
              </a:rPr>
              <a:t>momento</a:t>
            </a:r>
            <a:r>
              <a:rPr lang="en-GB">
                <a:ea typeface="+mn-lt"/>
                <a:cs typeface="+mn-lt"/>
              </a:rPr>
              <a:t>?</a:t>
            </a:r>
            <a:r>
              <a:rPr lang="en-GB" i="1"/>
              <a:t>”</a:t>
            </a:r>
            <a:endParaRPr lang="en-GB" b="0" i="1">
              <a:effectLst/>
            </a:endParaRPr>
          </a:p>
          <a:p>
            <a:endParaRPr lang="en-PT" i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7E04EE-E5E6-BDB6-426C-5ED056AFD84E}"/>
              </a:ext>
            </a:extLst>
          </p:cNvPr>
          <p:cNvSpPr txBox="1"/>
          <p:nvPr/>
        </p:nvSpPr>
        <p:spPr>
          <a:xfrm>
            <a:off x="3699711" y="4098073"/>
            <a:ext cx="54507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 1: </a:t>
            </a:r>
            <a:r>
              <a:rPr lang="en-GB" i="1"/>
              <a:t>“</a:t>
            </a:r>
            <a:r>
              <a:rPr lang="en-GB">
                <a:ea typeface="+mn-lt"/>
                <a:cs typeface="+mn-lt"/>
              </a:rPr>
              <a:t>Manter </a:t>
            </a:r>
            <a:r>
              <a:rPr lang="en-GB" b="0">
                <a:effectLst/>
                <a:ea typeface="+mn-lt"/>
                <a:cs typeface="+mn-lt"/>
              </a:rPr>
              <a:t>o </a:t>
            </a:r>
            <a:r>
              <a:rPr lang="en-GB" err="1">
                <a:ea typeface="+mn-lt"/>
                <a:cs typeface="+mn-lt"/>
              </a:rPr>
              <a:t>histórico</a:t>
            </a:r>
            <a:r>
              <a:rPr lang="en-GB">
                <a:ea typeface="+mn-lt"/>
                <a:cs typeface="+mn-lt"/>
              </a:rPr>
              <a:t> é fundamental</a:t>
            </a:r>
            <a:r>
              <a:rPr lang="en-GB" b="0">
                <a:effectLst/>
                <a:ea typeface="+mn-lt"/>
                <a:cs typeface="+mn-lt"/>
              </a:rPr>
              <a:t>.</a:t>
            </a:r>
            <a:r>
              <a:rPr lang="en-GB" b="0" i="1"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1446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3E39ED7-1FCA-B95D-BFEF-750DE59D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67276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1F4D5566-8CBF-39CB-B1BC-1C9C12325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3B61BA-1040-67D8-405E-985288BEBC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05258"/>
              </p:ext>
            </p:extLst>
          </p:nvPr>
        </p:nvGraphicFramePr>
        <p:xfrm>
          <a:off x="1183759" y="2428702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1E6519-5C13-5A66-69EB-2D724D02B704}"/>
              </a:ext>
            </a:extLst>
          </p:cNvPr>
          <p:cNvSpPr txBox="1"/>
          <p:nvPr/>
        </p:nvSpPr>
        <p:spPr>
          <a:xfrm>
            <a:off x="3178916" y="1637994"/>
            <a:ext cx="54175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: </a:t>
            </a:r>
            <a:r>
              <a:rPr lang="en-GB" b="1" i="1">
                <a:effectLst/>
              </a:rPr>
              <a:t>“</a:t>
            </a:r>
            <a:r>
              <a:rPr lang="en-GB">
                <a:ea typeface="+mn-lt"/>
                <a:cs typeface="+mn-lt"/>
              </a:rPr>
              <a:t>Qual a </a:t>
            </a:r>
            <a:r>
              <a:rPr lang="en-GB" err="1">
                <a:ea typeface="+mn-lt"/>
                <a:cs typeface="+mn-lt"/>
              </a:rPr>
              <a:t>informação</a:t>
            </a:r>
            <a:r>
              <a:rPr lang="en-GB">
                <a:ea typeface="+mn-lt"/>
                <a:cs typeface="+mn-lt"/>
              </a:rPr>
              <a:t> que </a:t>
            </a:r>
            <a:r>
              <a:rPr lang="en-GB" err="1">
                <a:ea typeface="+mn-lt"/>
                <a:cs typeface="+mn-lt"/>
              </a:rPr>
              <a:t>deve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constar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lista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projetos</a:t>
            </a:r>
            <a:r>
              <a:rPr lang="en-GB">
                <a:ea typeface="+mn-lt"/>
                <a:cs typeface="+mn-lt"/>
              </a:rPr>
              <a:t>? Código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nome</a:t>
            </a:r>
            <a:r>
              <a:rPr lang="en-GB">
                <a:ea typeface="+mn-lt"/>
                <a:cs typeface="+mn-lt"/>
              </a:rPr>
              <a:t> e status?</a:t>
            </a:r>
            <a:r>
              <a:rPr lang="en-GB" i="1">
                <a:ea typeface="+mn-lt"/>
                <a:cs typeface="+mn-lt"/>
              </a:rPr>
              <a:t>”</a:t>
            </a:r>
            <a:endParaRPr lang="en-GB" b="0" i="1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D5703-5935-E0CB-0B98-C9C8508B9522}"/>
              </a:ext>
            </a:extLst>
          </p:cNvPr>
          <p:cNvSpPr txBox="1"/>
          <p:nvPr/>
        </p:nvSpPr>
        <p:spPr>
          <a:xfrm>
            <a:off x="3475906" y="4119388"/>
            <a:ext cx="54507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: </a:t>
            </a:r>
            <a:r>
              <a:rPr lang="en-GB" i="1"/>
              <a:t>“</a:t>
            </a:r>
            <a:r>
              <a:rPr lang="en-GB">
                <a:ea typeface="+mn-lt"/>
                <a:cs typeface="+mn-lt"/>
              </a:rPr>
              <a:t>Código, </a:t>
            </a:r>
            <a:r>
              <a:rPr lang="en-GB" err="1">
                <a:ea typeface="+mn-lt"/>
                <a:cs typeface="+mn-lt"/>
              </a:rPr>
              <a:t>nome</a:t>
            </a:r>
            <a:r>
              <a:rPr lang="en-GB">
                <a:ea typeface="+mn-lt"/>
                <a:cs typeface="+mn-lt"/>
              </a:rPr>
              <a:t> do </a:t>
            </a:r>
            <a:r>
              <a:rPr lang="en-GB" err="1">
                <a:ea typeface="+mn-lt"/>
                <a:cs typeface="+mn-lt"/>
              </a:rPr>
              <a:t>projeto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cliente</a:t>
            </a:r>
            <a:r>
              <a:rPr lang="en-GB">
                <a:ea typeface="+mn-lt"/>
                <a:cs typeface="+mn-lt"/>
              </a:rPr>
              <a:t>, status, data de </a:t>
            </a:r>
            <a:r>
              <a:rPr lang="en-GB" err="1">
                <a:ea typeface="+mn-lt"/>
                <a:cs typeface="+mn-lt"/>
              </a:rPr>
              <a:t>início</a:t>
            </a:r>
            <a:r>
              <a:rPr lang="en-GB">
                <a:ea typeface="+mn-lt"/>
                <a:cs typeface="+mn-lt"/>
              </a:rPr>
              <a:t> e </a:t>
            </a:r>
            <a:r>
              <a:rPr lang="en-GB" err="1">
                <a:ea typeface="+mn-lt"/>
                <a:cs typeface="+mn-lt"/>
              </a:rPr>
              <a:t>fim</a:t>
            </a:r>
            <a:r>
              <a:rPr lang="en-GB">
                <a:ea typeface="+mn-lt"/>
                <a:cs typeface="+mn-lt"/>
              </a:rPr>
              <a:t> (se </a:t>
            </a:r>
            <a:r>
              <a:rPr lang="en-GB" err="1">
                <a:ea typeface="+mn-lt"/>
                <a:cs typeface="+mn-lt"/>
              </a:rPr>
              <a:t>aplicáveis</a:t>
            </a:r>
            <a:r>
              <a:rPr lang="en-GB">
                <a:ea typeface="+mn-lt"/>
                <a:cs typeface="+mn-lt"/>
              </a:rPr>
              <a:t>).</a:t>
            </a:r>
            <a:r>
              <a:rPr lang="en-GB" i="1">
                <a:ea typeface="+mn-lt"/>
                <a:cs typeface="+mn-lt"/>
              </a:rPr>
              <a:t>”</a:t>
            </a:r>
            <a:endParaRPr lang="en-GB" b="0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6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3A71F05-6212-7140-D5BE-A14D6FD27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75560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US016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DC1CD5D0-36EC-646D-7845-73E87F34E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68545"/>
              </p:ext>
            </p:extLst>
          </p:nvPr>
        </p:nvGraphicFramePr>
        <p:xfrm>
          <a:off x="4721820" y="811995"/>
          <a:ext cx="2748359" cy="36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359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66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Costumer </a:t>
                      </a:r>
                      <a:r>
                        <a:rPr lang="en-PT" sz="1800"/>
                        <a:t>Specification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1B6D30-EA72-EC33-2EAF-ED4DAB573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122163"/>
              </p:ext>
            </p:extLst>
          </p:nvPr>
        </p:nvGraphicFramePr>
        <p:xfrm>
          <a:off x="1183759" y="2258184"/>
          <a:ext cx="9824482" cy="200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63904C-6476-A061-2DA3-19D1B7D72003}"/>
              </a:ext>
            </a:extLst>
          </p:cNvPr>
          <p:cNvSpPr txBox="1"/>
          <p:nvPr/>
        </p:nvSpPr>
        <p:spPr>
          <a:xfrm>
            <a:off x="3178916" y="1659308"/>
            <a:ext cx="518309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err="1">
                <a:effectLst/>
              </a:rPr>
              <a:t>Pergunta</a:t>
            </a:r>
            <a:r>
              <a:rPr lang="en-GB" b="1">
                <a:effectLst/>
              </a:rPr>
              <a:t>: </a:t>
            </a:r>
            <a:r>
              <a:rPr lang="en-GB" b="1" i="1">
                <a:effectLst/>
              </a:rPr>
              <a:t>“</a:t>
            </a:r>
            <a:r>
              <a:rPr lang="en-GB">
                <a:ea typeface="+mn-lt"/>
                <a:cs typeface="+mn-lt"/>
              </a:rPr>
              <a:t>É </a:t>
            </a:r>
            <a:r>
              <a:rPr lang="en-GB" err="1">
                <a:ea typeface="+mn-lt"/>
                <a:cs typeface="+mn-lt"/>
              </a:rPr>
              <a:t>especificado</a:t>
            </a:r>
            <a:r>
              <a:rPr lang="en-GB">
                <a:ea typeface="+mn-lt"/>
                <a:cs typeface="+mn-lt"/>
              </a:rPr>
              <a:t> que o User </a:t>
            </a:r>
            <a:r>
              <a:rPr lang="en-GB" err="1">
                <a:ea typeface="+mn-lt"/>
                <a:cs typeface="+mn-lt"/>
              </a:rPr>
              <a:t>está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autenticado</a:t>
            </a:r>
            <a:r>
              <a:rPr lang="en-GB">
                <a:ea typeface="+mn-lt"/>
                <a:cs typeface="+mn-lt"/>
              </a:rPr>
              <a:t> ("As Authenticated User..."). </a:t>
            </a:r>
            <a:r>
              <a:rPr lang="en-GB" err="1">
                <a:ea typeface="+mn-lt"/>
                <a:cs typeface="+mn-lt"/>
              </a:rPr>
              <a:t>Poderia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b="0" err="1">
                <a:effectLst/>
                <a:ea typeface="+mn-lt"/>
                <a:cs typeface="+mn-lt"/>
              </a:rPr>
              <a:t>por</a:t>
            </a:r>
            <a:r>
              <a:rPr lang="en-GB" b="0">
                <a:effectLst/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favor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detalhar</a:t>
            </a:r>
            <a:r>
              <a:rPr lang="en-GB">
                <a:ea typeface="+mn-lt"/>
                <a:cs typeface="+mn-lt"/>
              </a:rPr>
              <a:t> o que é </a:t>
            </a:r>
            <a:r>
              <a:rPr lang="en-GB" err="1">
                <a:ea typeface="+mn-lt"/>
                <a:cs typeface="+mn-lt"/>
              </a:rPr>
              <a:t>pretendido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nesta</a:t>
            </a:r>
            <a:r>
              <a:rPr lang="en-GB">
                <a:ea typeface="+mn-lt"/>
                <a:cs typeface="+mn-lt"/>
              </a:rPr>
              <a:t> US</a:t>
            </a:r>
            <a:r>
              <a:rPr lang="en-GB" b="0">
                <a:effectLst/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relativamente</a:t>
            </a:r>
            <a:r>
              <a:rPr lang="en-GB">
                <a:ea typeface="+mn-lt"/>
                <a:cs typeface="+mn-lt"/>
              </a:rPr>
              <a:t> à </a:t>
            </a:r>
            <a:r>
              <a:rPr lang="en-GB" err="1">
                <a:ea typeface="+mn-lt"/>
                <a:cs typeface="+mn-lt"/>
              </a:rPr>
              <a:t>autenticação</a:t>
            </a:r>
            <a:r>
              <a:rPr lang="en-GB">
                <a:ea typeface="+mn-lt"/>
                <a:cs typeface="+mn-lt"/>
              </a:rPr>
              <a:t>? </a:t>
            </a:r>
            <a:r>
              <a:rPr lang="en-GB" err="1">
                <a:ea typeface="+mn-lt"/>
                <a:cs typeface="+mn-lt"/>
              </a:rPr>
              <a:t>Pretende</a:t>
            </a:r>
            <a:r>
              <a:rPr lang="en-GB">
                <a:ea typeface="+mn-lt"/>
                <a:cs typeface="+mn-lt"/>
              </a:rPr>
              <a:t> que </a:t>
            </a:r>
            <a:r>
              <a:rPr lang="en-GB" err="1">
                <a:ea typeface="+mn-lt"/>
                <a:cs typeface="+mn-lt"/>
              </a:rPr>
              <a:t>seja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já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introduzido</a:t>
            </a:r>
            <a:r>
              <a:rPr lang="en-GB">
                <a:ea typeface="+mn-lt"/>
                <a:cs typeface="+mn-lt"/>
              </a:rPr>
              <a:t> o </a:t>
            </a:r>
            <a:r>
              <a:rPr lang="en-GB" err="1">
                <a:ea typeface="+mn-lt"/>
                <a:cs typeface="+mn-lt"/>
              </a:rPr>
              <a:t>conceito</a:t>
            </a:r>
            <a:r>
              <a:rPr lang="en-GB">
                <a:ea typeface="+mn-lt"/>
                <a:cs typeface="+mn-lt"/>
              </a:rPr>
              <a:t> de sign in e session</a:t>
            </a:r>
            <a:r>
              <a:rPr lang="en-GB" b="0">
                <a:effectLst/>
                <a:ea typeface="+mn-lt"/>
                <a:cs typeface="+mn-lt"/>
              </a:rPr>
              <a:t>?</a:t>
            </a:r>
            <a:r>
              <a:rPr lang="en-GB" b="0" i="1">
                <a:effectLst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BD7DF-E3E5-3BDD-4609-71F570CF2ABB}"/>
              </a:ext>
            </a:extLst>
          </p:cNvPr>
          <p:cNvSpPr txBox="1"/>
          <p:nvPr/>
        </p:nvSpPr>
        <p:spPr>
          <a:xfrm>
            <a:off x="3241445" y="4257933"/>
            <a:ext cx="667632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i="0" err="1">
                <a:effectLst/>
              </a:rPr>
              <a:t>Resposta</a:t>
            </a:r>
            <a:r>
              <a:rPr lang="en-GB" b="1" i="0">
                <a:effectLst/>
              </a:rPr>
              <a:t>: </a:t>
            </a:r>
            <a:r>
              <a:rPr lang="en-GB" i="1"/>
              <a:t>“</a:t>
            </a:r>
            <a:r>
              <a:rPr lang="en-GB" err="1">
                <a:ea typeface="+mn-lt"/>
                <a:cs typeface="+mn-lt"/>
              </a:rPr>
              <a:t>Verificar</a:t>
            </a:r>
            <a:r>
              <a:rPr lang="en-GB">
                <a:ea typeface="+mn-lt"/>
                <a:cs typeface="+mn-lt"/>
              </a:rPr>
              <a:t> o profile do user </a:t>
            </a:r>
            <a:r>
              <a:rPr lang="en-GB" err="1">
                <a:ea typeface="+mn-lt"/>
                <a:cs typeface="+mn-lt"/>
              </a:rPr>
              <a:t>passado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modelo</a:t>
            </a:r>
            <a:r>
              <a:rPr lang="en-GB">
                <a:ea typeface="+mn-lt"/>
                <a:cs typeface="+mn-lt"/>
              </a:rPr>
              <a:t>. A </a:t>
            </a:r>
            <a:r>
              <a:rPr lang="en-GB" err="1">
                <a:ea typeface="+mn-lt"/>
                <a:cs typeface="+mn-lt"/>
              </a:rPr>
              <a:t>resposta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vai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estar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associada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ao</a:t>
            </a:r>
            <a:r>
              <a:rPr lang="en-GB">
                <a:ea typeface="+mn-lt"/>
                <a:cs typeface="+mn-lt"/>
              </a:rPr>
              <a:t> profile e, </a:t>
            </a:r>
            <a:r>
              <a:rPr lang="en-GB" err="1">
                <a:ea typeface="+mn-lt"/>
                <a:cs typeface="+mn-lt"/>
              </a:rPr>
              <a:t>em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alguns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casos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aos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papéis</a:t>
            </a:r>
            <a:r>
              <a:rPr lang="en-GB">
                <a:ea typeface="+mn-lt"/>
                <a:cs typeface="+mn-lt"/>
              </a:rPr>
              <a:t> que o user </a:t>
            </a:r>
            <a:r>
              <a:rPr lang="en-GB" err="1">
                <a:ea typeface="+mn-lt"/>
                <a:cs typeface="+mn-lt"/>
              </a:rPr>
              <a:t>possa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projetos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existentes</a:t>
            </a:r>
            <a:r>
              <a:rPr lang="en-GB">
                <a:ea typeface="+mn-lt"/>
                <a:cs typeface="+mn-lt"/>
              </a:rPr>
              <a:t>. Para </a:t>
            </a:r>
            <a:r>
              <a:rPr lang="en-GB" err="1">
                <a:ea typeface="+mn-lt"/>
                <a:cs typeface="+mn-lt"/>
              </a:rPr>
              <a:t>testar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esta</a:t>
            </a:r>
            <a:r>
              <a:rPr lang="en-GB">
                <a:ea typeface="+mn-lt"/>
                <a:cs typeface="+mn-lt"/>
              </a:rPr>
              <a:t> US </a:t>
            </a:r>
            <a:r>
              <a:rPr lang="en-GB" err="1">
                <a:ea typeface="+mn-lt"/>
                <a:cs typeface="+mn-lt"/>
              </a:rPr>
              <a:t>seria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conveniente</a:t>
            </a:r>
            <a:r>
              <a:rPr lang="en-GB">
                <a:ea typeface="+mn-lt"/>
                <a:cs typeface="+mn-lt"/>
              </a:rPr>
              <a:t> que </a:t>
            </a:r>
            <a:r>
              <a:rPr lang="en-GB" err="1">
                <a:ea typeface="+mn-lt"/>
                <a:cs typeface="+mn-lt"/>
              </a:rPr>
              <a:t>haja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vários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projetos</a:t>
            </a:r>
            <a:r>
              <a:rPr lang="en-GB">
                <a:ea typeface="+mn-lt"/>
                <a:cs typeface="+mn-lt"/>
              </a:rPr>
              <a:t> e </a:t>
            </a:r>
            <a:r>
              <a:rPr lang="en-GB" err="1">
                <a:ea typeface="+mn-lt"/>
                <a:cs typeface="+mn-lt"/>
              </a:rPr>
              <a:t>vários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utilizadores</a:t>
            </a:r>
            <a:r>
              <a:rPr lang="en-GB">
                <a:ea typeface="+mn-lt"/>
                <a:cs typeface="+mn-lt"/>
              </a:rPr>
              <a:t> com </a:t>
            </a:r>
            <a:r>
              <a:rPr lang="en-GB" err="1">
                <a:ea typeface="+mn-lt"/>
                <a:cs typeface="+mn-lt"/>
              </a:rPr>
              <a:t>diferentes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papéis</a:t>
            </a:r>
            <a:r>
              <a:rPr lang="en-GB">
                <a:ea typeface="+mn-lt"/>
                <a:cs typeface="+mn-lt"/>
              </a:rPr>
              <a:t>. Caso </a:t>
            </a:r>
            <a:r>
              <a:rPr lang="en-GB" err="1">
                <a:ea typeface="+mn-lt"/>
                <a:cs typeface="+mn-lt"/>
              </a:rPr>
              <a:t>contrário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testes </a:t>
            </a:r>
            <a:r>
              <a:rPr lang="en-GB" err="1">
                <a:ea typeface="+mn-lt"/>
                <a:cs typeface="+mn-lt"/>
              </a:rPr>
              <a:t>não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serão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minimamente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convincentes</a:t>
            </a:r>
            <a:r>
              <a:rPr lang="en-GB">
                <a:ea typeface="+mn-lt"/>
                <a:cs typeface="+mn-lt"/>
              </a:rPr>
              <a:t>. </a:t>
            </a:r>
            <a:r>
              <a:rPr lang="en-GB" err="1">
                <a:ea typeface="+mn-lt"/>
                <a:cs typeface="+mn-lt"/>
              </a:rPr>
              <a:t>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conceitos</a:t>
            </a:r>
            <a:r>
              <a:rPr lang="en-GB">
                <a:ea typeface="+mn-lt"/>
                <a:cs typeface="+mn-lt"/>
              </a:rPr>
              <a:t> de sign in e session </a:t>
            </a:r>
            <a:r>
              <a:rPr lang="en-GB" b="0" err="1">
                <a:effectLst/>
                <a:ea typeface="+mn-lt"/>
                <a:cs typeface="+mn-lt"/>
              </a:rPr>
              <a:t>não</a:t>
            </a:r>
            <a:r>
              <a:rPr lang="en-GB" b="0">
                <a:effectLst/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são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necessários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nesta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nem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em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qualquer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outra</a:t>
            </a:r>
            <a:r>
              <a:rPr lang="en-GB">
                <a:ea typeface="+mn-lt"/>
                <a:cs typeface="+mn-lt"/>
              </a:rPr>
              <a:t> user story </a:t>
            </a:r>
            <a:r>
              <a:rPr lang="en-GB" err="1">
                <a:ea typeface="+mn-lt"/>
                <a:cs typeface="+mn-lt"/>
              </a:rPr>
              <a:t>deste</a:t>
            </a:r>
            <a:r>
              <a:rPr lang="en-GB">
                <a:ea typeface="+mn-lt"/>
                <a:cs typeface="+mn-lt"/>
              </a:rPr>
              <a:t> sprint.</a:t>
            </a:r>
            <a:r>
              <a:rPr lang="en-GB" i="1">
                <a:ea typeface="+mn-lt"/>
                <a:cs typeface="+mn-lt"/>
              </a:rPr>
              <a:t>”</a:t>
            </a:r>
            <a:endParaRPr lang="en-GB" b="0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513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DOMAIN </a:t>
            </a:r>
            <a:r>
              <a:rPr lang="en-US" sz="4000" b="1">
                <a:latin typeface="Verdana Pro"/>
                <a:ea typeface="+mj-lt"/>
                <a:cs typeface="+mj-lt"/>
              </a:rPr>
              <a:t>MODEL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06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way&#10;&#10;Description automatically generated">
            <a:extLst>
              <a:ext uri="{FF2B5EF4-FFF2-40B4-BE49-F238E27FC236}">
                <a16:creationId xmlns:a16="http://schemas.microsoft.com/office/drawing/2014/main" id="{59A30A66-C8CB-4DAB-38E8-A50596BC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64" y="5095761"/>
            <a:ext cx="8681048" cy="2129877"/>
          </a:xfrm>
          <a:prstGeom prst="rect">
            <a:avLst/>
          </a:prstGeom>
        </p:spPr>
      </p:pic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99D932D-8D5E-D9B9-562B-442299513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8" y="176682"/>
            <a:ext cx="11526410" cy="65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USER </a:t>
            </a:r>
            <a:r>
              <a:rPr lang="en-US" sz="4000" b="1">
                <a:latin typeface="Verdana Pro"/>
                <a:ea typeface="+mj-lt"/>
                <a:cs typeface="+mj-lt"/>
              </a:rPr>
              <a:t>STORY 7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4B1C5-0480-EBFD-F444-C1AEF9C89609}"/>
              </a:ext>
            </a:extLst>
          </p:cNvPr>
          <p:cNvSpPr txBox="1"/>
          <p:nvPr/>
        </p:nvSpPr>
        <p:spPr>
          <a:xfrm>
            <a:off x="3386137" y="3729038"/>
            <a:ext cx="358616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PT" sz="2200"/>
              <a:t>Class Diagram</a:t>
            </a:r>
            <a:endParaRPr lang="en-US" sz="2200">
              <a:cs typeface="Calibri"/>
            </a:endParaRPr>
          </a:p>
          <a:p>
            <a:r>
              <a:rPr lang="en-PT" sz="2200"/>
              <a:t>Sequence Diagram</a:t>
            </a:r>
            <a:endParaRPr lang="en-PT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89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6AFEA0-E1B1-C68B-5BAF-F5CDF8ED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54864"/>
              </p:ext>
            </p:extLst>
          </p:nvPr>
        </p:nvGraphicFramePr>
        <p:xfrm>
          <a:off x="985518" y="330508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US007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4B7DBCC-35AE-3CAA-1676-7FCA699A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795050"/>
            <a:ext cx="11650359" cy="56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6AFEA0-E1B1-C68B-5BAF-F5CDF8ED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80066"/>
              </p:ext>
            </p:extLst>
          </p:nvPr>
        </p:nvGraphicFramePr>
        <p:xfrm>
          <a:off x="1040982" y="711612"/>
          <a:ext cx="1291985" cy="373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300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US007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9F078-AA09-856E-43C7-CD1018DF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62" y="101319"/>
            <a:ext cx="4751171" cy="66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5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764391778E2B4FBABC02A2DE5CC80E" ma:contentTypeVersion="10" ma:contentTypeDescription="Create a new document." ma:contentTypeScope="" ma:versionID="919ad30744f63d888e538e18f952e3b5">
  <xsd:schema xmlns:xsd="http://www.w3.org/2001/XMLSchema" xmlns:xs="http://www.w3.org/2001/XMLSchema" xmlns:p="http://schemas.microsoft.com/office/2006/metadata/properties" xmlns:ns3="bd9de7ca-1bc7-4476-8342-8c6da5362d49" xmlns:ns4="b163ee49-d5ca-4566-8d9a-132778b8595f" targetNamespace="http://schemas.microsoft.com/office/2006/metadata/properties" ma:root="true" ma:fieldsID="e796cb20e1930cac0845dba7b28363f5" ns3:_="" ns4:_="">
    <xsd:import namespace="bd9de7ca-1bc7-4476-8342-8c6da5362d49"/>
    <xsd:import namespace="b163ee49-d5ca-4566-8d9a-132778b859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de7ca-1bc7-4476-8342-8c6da5362d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3ee49-d5ca-4566-8d9a-132778b859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63ee49-d5ca-4566-8d9a-132778b8595f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8FCC79-7BCE-4C8E-9084-9C8B580487D2}">
  <ds:schemaRefs>
    <ds:schemaRef ds:uri="b163ee49-d5ca-4566-8d9a-132778b8595f"/>
    <ds:schemaRef ds:uri="bd9de7ca-1bc7-4476-8342-8c6da5362d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purl.org/dc/dcmitype/"/>
    <ds:schemaRef ds:uri="http://schemas.microsoft.com/office/2006/documentManagement/types"/>
    <ds:schemaRef ds:uri="b163ee49-d5ca-4566-8d9a-132778b8595f"/>
    <ds:schemaRef ds:uri="http://purl.org/dc/elements/1.1/"/>
    <ds:schemaRef ds:uri="http://www.w3.org/XML/1998/namespace"/>
    <ds:schemaRef ds:uri="bd9de7ca-1bc7-4476-8342-8c6da5362d49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1400</Words>
  <Application>Microsoft Macintosh PowerPoint</Application>
  <PresentationFormat>Widescreen</PresentationFormat>
  <Paragraphs>229</Paragraphs>
  <Slides>49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Verdana Pro</vt:lpstr>
      <vt:lpstr>Office Theme</vt:lpstr>
      <vt:lpstr>Sprint Review #2</vt:lpstr>
      <vt:lpstr>SUMMARY</vt:lpstr>
      <vt:lpstr>Requirements engineering | OO Analysis  OO Design  OO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US007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Margarida</dc:creator>
  <cp:lastModifiedBy>Ana Sofia Dos Santos Oliveira</cp:lastModifiedBy>
  <cp:revision>1</cp:revision>
  <dcterms:created xsi:type="dcterms:W3CDTF">2023-01-04T21:14:05Z</dcterms:created>
  <dcterms:modified xsi:type="dcterms:W3CDTF">2023-01-27T13:51:29Z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0x01010076764391778E2B4FBABC02A2DE5CC80E</vt:lpwstr>
  </property>
</Properties>
</file>